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280" r:id="rId4"/>
    <p:sldId id="281" r:id="rId5"/>
    <p:sldId id="277" r:id="rId6"/>
    <p:sldId id="271" r:id="rId7"/>
    <p:sldId id="269" r:id="rId8"/>
    <p:sldId id="268" r:id="rId9"/>
    <p:sldId id="260" r:id="rId10"/>
    <p:sldId id="276" r:id="rId11"/>
    <p:sldId id="275" r:id="rId12"/>
    <p:sldId id="279" r:id="rId13"/>
    <p:sldId id="282" r:id="rId14"/>
    <p:sldId id="283" r:id="rId15"/>
    <p:sldId id="284" r:id="rId16"/>
    <p:sldId id="285" r:id="rId17"/>
    <p:sldId id="286" r:id="rId18"/>
    <p:sldId id="287" r:id="rId19"/>
    <p:sldId id="258" r:id="rId20"/>
  </p:sldIdLst>
  <p:sldSz cx="9602788" cy="6858000"/>
  <p:notesSz cx="6858000" cy="9144000"/>
  <p:defaultTextStyle>
    <a:defPPr>
      <a:defRPr lang="en-US"/>
    </a:defPPr>
    <a:lvl1pPr algn="ctr" rtl="0" fontAlgn="base">
      <a:lnSpc>
        <a:spcPct val="86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86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86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86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86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0">
          <p15:clr>
            <a:srgbClr val="A4A3A4"/>
          </p15:clr>
        </p15:guide>
        <p15:guide id="2" orient="horz" pos="808">
          <p15:clr>
            <a:srgbClr val="A4A3A4"/>
          </p15:clr>
        </p15:guide>
        <p15:guide id="3" pos="290">
          <p15:clr>
            <a:srgbClr val="A4A3A4"/>
          </p15:clr>
        </p15:guide>
        <p15:guide id="4" pos="57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BA2C2B"/>
    <a:srgbClr val="828D30"/>
    <a:srgbClr val="008075"/>
    <a:srgbClr val="932077"/>
    <a:srgbClr val="595997"/>
    <a:srgbClr val="F48132"/>
    <a:srgbClr val="FBAE17"/>
    <a:srgbClr val="72B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1" autoAdjust="0"/>
    <p:restoredTop sz="94530" autoAdjust="0"/>
  </p:normalViewPr>
  <p:slideViewPr>
    <p:cSldViewPr snapToGrid="0">
      <p:cViewPr>
        <p:scale>
          <a:sx n="74" d="100"/>
          <a:sy n="74" d="100"/>
        </p:scale>
        <p:origin x="1960" y="656"/>
      </p:cViewPr>
      <p:guideLst>
        <p:guide orient="horz" pos="3950"/>
        <p:guide orient="horz" pos="808"/>
        <p:guide pos="290"/>
        <p:guide pos="57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YOY</a:t>
            </a:r>
            <a:r>
              <a:rPr lang="en-US" sz="105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Cyber Growth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Growth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0.18</c:v>
                </c:pt>
                <c:pt idx="1">
                  <c:v>0.3</c:v>
                </c:pt>
                <c:pt idx="2">
                  <c:v>0.19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442407456"/>
        <c:axId val="-442405136"/>
      </c:barChart>
      <c:catAx>
        <c:axId val="-44240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442405136"/>
        <c:crosses val="autoZero"/>
        <c:auto val="1"/>
        <c:lblAlgn val="ctr"/>
        <c:lblOffset val="100"/>
        <c:noMultiLvlLbl val="0"/>
      </c:catAx>
      <c:valAx>
        <c:axId val="-4424051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44240745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131B5A-D17A-44F8-BE3D-477273924BF4}" type="doc">
      <dgm:prSet loTypeId="urn:microsoft.com/office/officeart/2005/8/layout/hList7" loCatId="list" qsTypeId="urn:microsoft.com/office/officeart/2005/8/quickstyle/simple2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74484567-14A2-4AD3-B478-1AB6807E2D7D}">
      <dgm:prSet phldrT="[Text]"/>
      <dgm:spPr/>
      <dgm:t>
        <a:bodyPr/>
        <a:lstStyle/>
        <a:p>
          <a:r>
            <a:rPr lang="en-US" sz="1700" b="1" dirty="0" smtClean="0"/>
            <a:t>Payment Card Information (PCI)</a:t>
          </a:r>
          <a:endParaRPr lang="en-US" sz="1700" b="1" dirty="0"/>
        </a:p>
      </dgm:t>
    </dgm:pt>
    <dgm:pt modelId="{37F8E578-2C86-4220-A6B2-EE765E2891DE}" type="parTrans" cxnId="{D119C48C-0F18-4FB3-B42C-0875B4025412}">
      <dgm:prSet/>
      <dgm:spPr/>
      <dgm:t>
        <a:bodyPr/>
        <a:lstStyle/>
        <a:p>
          <a:endParaRPr lang="en-US"/>
        </a:p>
      </dgm:t>
    </dgm:pt>
    <dgm:pt modelId="{9938AA70-1BE0-48B6-B150-85D8832126BF}" type="sibTrans" cxnId="{D119C48C-0F18-4FB3-B42C-0875B4025412}">
      <dgm:prSet/>
      <dgm:spPr/>
      <dgm:t>
        <a:bodyPr/>
        <a:lstStyle/>
        <a:p>
          <a:endParaRPr lang="en-US"/>
        </a:p>
      </dgm:t>
    </dgm:pt>
    <dgm:pt modelId="{B41FB565-BA1C-4AE7-BAF7-944B041983E6}">
      <dgm:prSet phldrT="[Text]"/>
      <dgm:spPr/>
      <dgm:t>
        <a:bodyPr/>
        <a:lstStyle/>
        <a:p>
          <a:r>
            <a:rPr lang="en-US" sz="1700" b="1" dirty="0" smtClean="0"/>
            <a:t>Personal Health Information (PHI)</a:t>
          </a:r>
          <a:endParaRPr lang="en-US" sz="1700" b="1" dirty="0"/>
        </a:p>
      </dgm:t>
    </dgm:pt>
    <dgm:pt modelId="{E979BCCC-EA70-4FB4-9916-259C8D0BDCE8}" type="parTrans" cxnId="{B50A4D27-3856-4FC4-ADFA-78F9DD021659}">
      <dgm:prSet/>
      <dgm:spPr/>
      <dgm:t>
        <a:bodyPr/>
        <a:lstStyle/>
        <a:p>
          <a:endParaRPr lang="en-US"/>
        </a:p>
      </dgm:t>
    </dgm:pt>
    <dgm:pt modelId="{4DD6E30E-2FAA-4C96-9C0B-35BC611BE30B}" type="sibTrans" cxnId="{B50A4D27-3856-4FC4-ADFA-78F9DD021659}">
      <dgm:prSet/>
      <dgm:spPr/>
      <dgm:t>
        <a:bodyPr/>
        <a:lstStyle/>
        <a:p>
          <a:endParaRPr lang="en-US"/>
        </a:p>
      </dgm:t>
    </dgm:pt>
    <dgm:pt modelId="{D29A41D1-8564-406A-AF31-1780317E2DF5}">
      <dgm:prSet phldrT="[Text]"/>
      <dgm:spPr/>
      <dgm:t>
        <a:bodyPr/>
        <a:lstStyle/>
        <a:p>
          <a:r>
            <a:rPr lang="en-US" sz="1600" b="1" dirty="0" smtClean="0"/>
            <a:t>Personally Identifiable Information (PII)</a:t>
          </a:r>
        </a:p>
      </dgm:t>
    </dgm:pt>
    <dgm:pt modelId="{CAA77A19-8D9E-4BF1-96A5-B041FE2F7A2A}" type="parTrans" cxnId="{F9012381-AC3A-4381-B9AA-297E38DFC6DF}">
      <dgm:prSet/>
      <dgm:spPr/>
      <dgm:t>
        <a:bodyPr/>
        <a:lstStyle/>
        <a:p>
          <a:endParaRPr lang="en-US"/>
        </a:p>
      </dgm:t>
    </dgm:pt>
    <dgm:pt modelId="{9229A158-AB62-498C-80C8-A7E69CA82446}" type="sibTrans" cxnId="{F9012381-AC3A-4381-B9AA-297E38DFC6DF}">
      <dgm:prSet/>
      <dgm:spPr/>
      <dgm:t>
        <a:bodyPr/>
        <a:lstStyle/>
        <a:p>
          <a:endParaRPr lang="en-US"/>
        </a:p>
      </dgm:t>
    </dgm:pt>
    <dgm:pt modelId="{37A94312-79BE-46FA-B36A-01A6EA9E2579}">
      <dgm:prSet phldrT="[Text]" custT="1"/>
      <dgm:spPr/>
      <dgm:t>
        <a:bodyPr/>
        <a:lstStyle/>
        <a:p>
          <a:r>
            <a:rPr lang="en-US" sz="1400" dirty="0" smtClean="0"/>
            <a:t>Valuable for credit card  fraud.</a:t>
          </a:r>
          <a:endParaRPr lang="en-US" sz="1400" dirty="0"/>
        </a:p>
      </dgm:t>
    </dgm:pt>
    <dgm:pt modelId="{7685D8FB-E60D-41B6-B212-C5652352ED74}" type="parTrans" cxnId="{2C8E49FE-4564-4CB1-96DD-31FBB6C8A4CC}">
      <dgm:prSet/>
      <dgm:spPr/>
      <dgm:t>
        <a:bodyPr/>
        <a:lstStyle/>
        <a:p>
          <a:endParaRPr lang="en-US"/>
        </a:p>
      </dgm:t>
    </dgm:pt>
    <dgm:pt modelId="{76CF2405-B136-4458-B7A7-B0E4F52AE203}" type="sibTrans" cxnId="{2C8E49FE-4564-4CB1-96DD-31FBB6C8A4CC}">
      <dgm:prSet/>
      <dgm:spPr/>
      <dgm:t>
        <a:bodyPr/>
        <a:lstStyle/>
        <a:p>
          <a:endParaRPr lang="en-US"/>
        </a:p>
      </dgm:t>
    </dgm:pt>
    <dgm:pt modelId="{4DF1BC24-7814-43A7-8966-1B50E87F5A62}">
      <dgm:prSet phldrT="[Text]" custT="1"/>
      <dgm:spPr/>
      <dgm:t>
        <a:bodyPr/>
        <a:lstStyle/>
        <a:p>
          <a:r>
            <a:rPr lang="en-US" sz="1400" dirty="0" smtClean="0"/>
            <a:t>Valuable to commit health insurance fraud.</a:t>
          </a:r>
          <a:endParaRPr lang="en-US" sz="1400" dirty="0"/>
        </a:p>
      </dgm:t>
    </dgm:pt>
    <dgm:pt modelId="{EA00FE57-8211-4A71-BF2D-64D32A58FCF4}" type="parTrans" cxnId="{9425F399-63A0-4254-B1A1-E9F133DBE3E7}">
      <dgm:prSet/>
      <dgm:spPr/>
      <dgm:t>
        <a:bodyPr/>
        <a:lstStyle/>
        <a:p>
          <a:endParaRPr lang="en-US"/>
        </a:p>
      </dgm:t>
    </dgm:pt>
    <dgm:pt modelId="{30B27CD2-946C-4E02-A656-FE62A8D98DBE}" type="sibTrans" cxnId="{9425F399-63A0-4254-B1A1-E9F133DBE3E7}">
      <dgm:prSet/>
      <dgm:spPr/>
      <dgm:t>
        <a:bodyPr/>
        <a:lstStyle/>
        <a:p>
          <a:endParaRPr lang="en-US"/>
        </a:p>
      </dgm:t>
    </dgm:pt>
    <dgm:pt modelId="{6805FA02-EC61-49CA-8B2F-CA8FE192FA0B}">
      <dgm:prSet phldrT="[Text]" custT="1"/>
      <dgm:spPr/>
      <dgm:t>
        <a:bodyPr/>
        <a:lstStyle/>
        <a:p>
          <a:r>
            <a:rPr lang="en-US" sz="1400" dirty="0" smtClean="0"/>
            <a:t>Associated costs include regulatory fines (e.g. OCR investigations). </a:t>
          </a:r>
          <a:endParaRPr lang="en-US" sz="1400" dirty="0"/>
        </a:p>
      </dgm:t>
    </dgm:pt>
    <dgm:pt modelId="{036426A9-FF87-4397-B83E-8FF6F8DBF7F9}" type="parTrans" cxnId="{3624F854-4C9C-4529-94AF-4F4338E83F89}">
      <dgm:prSet/>
      <dgm:spPr/>
      <dgm:t>
        <a:bodyPr/>
        <a:lstStyle/>
        <a:p>
          <a:endParaRPr lang="en-US"/>
        </a:p>
      </dgm:t>
    </dgm:pt>
    <dgm:pt modelId="{65D461CD-34DB-4C54-A448-EE12C72250C8}" type="sibTrans" cxnId="{3624F854-4C9C-4529-94AF-4F4338E83F89}">
      <dgm:prSet/>
      <dgm:spPr/>
      <dgm:t>
        <a:bodyPr/>
        <a:lstStyle/>
        <a:p>
          <a:endParaRPr lang="en-US"/>
        </a:p>
      </dgm:t>
    </dgm:pt>
    <dgm:pt modelId="{46E6FA78-829C-4C47-B384-61A42CC12C0D}">
      <dgm:prSet phldrT="[Text]" custT="1"/>
      <dgm:spPr/>
      <dgm:t>
        <a:bodyPr/>
        <a:lstStyle/>
        <a:p>
          <a:r>
            <a:rPr lang="en-US" sz="1400" dirty="0" smtClean="0"/>
            <a:t>The catch-all for other sensitive information, ranging from SSNs to email addresses  to bank account numbers to physical addresses.</a:t>
          </a:r>
        </a:p>
      </dgm:t>
    </dgm:pt>
    <dgm:pt modelId="{E56AD8D8-7BD7-4E65-B4DC-8DC45932ACBC}" type="parTrans" cxnId="{1B4B34C8-F2BE-4BA7-8480-F141ECF26E40}">
      <dgm:prSet/>
      <dgm:spPr/>
      <dgm:t>
        <a:bodyPr/>
        <a:lstStyle/>
        <a:p>
          <a:endParaRPr lang="en-US"/>
        </a:p>
      </dgm:t>
    </dgm:pt>
    <dgm:pt modelId="{2302E379-C7A0-4E73-BB1B-19624C7D505C}" type="sibTrans" cxnId="{1B4B34C8-F2BE-4BA7-8480-F141ECF26E40}">
      <dgm:prSet/>
      <dgm:spPr/>
      <dgm:t>
        <a:bodyPr/>
        <a:lstStyle/>
        <a:p>
          <a:endParaRPr lang="en-US"/>
        </a:p>
      </dgm:t>
    </dgm:pt>
    <dgm:pt modelId="{1DFBF15F-47A3-4D1E-8683-B19E2B1C815A}">
      <dgm:prSet phldrT="[Text]" custT="1"/>
      <dgm:spPr/>
      <dgm:t>
        <a:bodyPr/>
        <a:lstStyle/>
        <a:p>
          <a:r>
            <a:rPr lang="en-US" sz="1400" dirty="0" smtClean="0"/>
            <a:t>Associated costs include card reissuance fees, PCI fines.</a:t>
          </a:r>
          <a:endParaRPr lang="en-US" sz="1400" dirty="0"/>
        </a:p>
      </dgm:t>
    </dgm:pt>
    <dgm:pt modelId="{34BB1506-E488-4351-8E80-0316608ADEAE}" type="sibTrans" cxnId="{C0450E66-CB17-4D9C-9B7F-04C2DEA40C10}">
      <dgm:prSet/>
      <dgm:spPr/>
      <dgm:t>
        <a:bodyPr/>
        <a:lstStyle/>
        <a:p>
          <a:endParaRPr lang="en-US"/>
        </a:p>
      </dgm:t>
    </dgm:pt>
    <dgm:pt modelId="{A571979A-5305-411A-8534-B80EA179EE9B}" type="parTrans" cxnId="{C0450E66-CB17-4D9C-9B7F-04C2DEA40C10}">
      <dgm:prSet/>
      <dgm:spPr/>
      <dgm:t>
        <a:bodyPr/>
        <a:lstStyle/>
        <a:p>
          <a:endParaRPr lang="en-US"/>
        </a:p>
      </dgm:t>
    </dgm:pt>
    <dgm:pt modelId="{14564A14-E201-4688-B08B-9E9452B58494}">
      <dgm:prSet phldrT="[Text]" custT="1"/>
      <dgm:spPr/>
      <dgm:t>
        <a:bodyPr/>
        <a:lstStyle/>
        <a:p>
          <a:r>
            <a:rPr lang="en-US" sz="1600" b="1" dirty="0" smtClean="0"/>
            <a:t>Business Data</a:t>
          </a:r>
        </a:p>
      </dgm:t>
    </dgm:pt>
    <dgm:pt modelId="{EA813926-016B-4F7B-91EB-7CC6B8AC350B}" type="parTrans" cxnId="{87503A31-2713-4A3B-A95A-9211FFCE0305}">
      <dgm:prSet/>
      <dgm:spPr/>
      <dgm:t>
        <a:bodyPr/>
        <a:lstStyle/>
        <a:p>
          <a:endParaRPr lang="en-US"/>
        </a:p>
      </dgm:t>
    </dgm:pt>
    <dgm:pt modelId="{E3329E68-F039-4311-9D4E-AA7D0D27B494}" type="sibTrans" cxnId="{87503A31-2713-4A3B-A95A-9211FFCE0305}">
      <dgm:prSet/>
      <dgm:spPr/>
      <dgm:t>
        <a:bodyPr/>
        <a:lstStyle/>
        <a:p>
          <a:endParaRPr lang="en-US"/>
        </a:p>
      </dgm:t>
    </dgm:pt>
    <dgm:pt modelId="{47FAC4DC-3CBB-4F1A-8726-76C9BC25F196}">
      <dgm:prSet phldrT="[Text]" custT="1"/>
      <dgm:spPr/>
      <dgm:t>
        <a:bodyPr/>
        <a:lstStyle/>
        <a:p>
          <a:r>
            <a:rPr lang="en-US" sz="1400" dirty="0" smtClean="0"/>
            <a:t>Sensitive corporate data, including trade secrets, design plans, manufacturing plans, projections, forecasts, and M&amp;A activity</a:t>
          </a:r>
        </a:p>
      </dgm:t>
    </dgm:pt>
    <dgm:pt modelId="{3D0C32A9-2DBC-4781-A10D-0CCDBFD2DF51}" type="parTrans" cxnId="{083A7739-699B-4858-8B1E-BB16C364A59C}">
      <dgm:prSet/>
      <dgm:spPr/>
      <dgm:t>
        <a:bodyPr/>
        <a:lstStyle/>
        <a:p>
          <a:endParaRPr lang="en-US"/>
        </a:p>
      </dgm:t>
    </dgm:pt>
    <dgm:pt modelId="{0200614D-3C4E-4F00-A97A-D657A55A98F0}" type="sibTrans" cxnId="{083A7739-699B-4858-8B1E-BB16C364A59C}">
      <dgm:prSet/>
      <dgm:spPr/>
      <dgm:t>
        <a:bodyPr/>
        <a:lstStyle/>
        <a:p>
          <a:endParaRPr lang="en-US"/>
        </a:p>
      </dgm:t>
    </dgm:pt>
    <dgm:pt modelId="{109AD434-FB2E-4298-9D14-024C866DEC6A}">
      <dgm:prSet phldrT="[Text]" custT="1"/>
      <dgm:spPr/>
      <dgm:t>
        <a:bodyPr/>
        <a:lstStyle/>
        <a:p>
          <a:r>
            <a:rPr lang="en-US" sz="1400" dirty="0" smtClean="0"/>
            <a:t>Associated costs include data restoration and third party liability</a:t>
          </a:r>
        </a:p>
      </dgm:t>
    </dgm:pt>
    <dgm:pt modelId="{E204C51F-4E8C-4BD4-9D38-C358469FFA7A}" type="parTrans" cxnId="{E4B8AB0B-B873-4E02-9D46-CC5F7CD0D235}">
      <dgm:prSet/>
      <dgm:spPr/>
      <dgm:t>
        <a:bodyPr/>
        <a:lstStyle/>
        <a:p>
          <a:endParaRPr lang="en-US"/>
        </a:p>
      </dgm:t>
    </dgm:pt>
    <dgm:pt modelId="{C6B330C6-153A-496A-8C5D-98F21F3A8977}" type="sibTrans" cxnId="{E4B8AB0B-B873-4E02-9D46-CC5F7CD0D235}">
      <dgm:prSet/>
      <dgm:spPr/>
      <dgm:t>
        <a:bodyPr/>
        <a:lstStyle/>
        <a:p>
          <a:endParaRPr lang="en-US"/>
        </a:p>
      </dgm:t>
    </dgm:pt>
    <dgm:pt modelId="{C8690385-5228-49E7-9DA8-181083A3F660}">
      <dgm:prSet phldrT="[Text]" custT="1"/>
      <dgm:spPr/>
      <dgm:t>
        <a:bodyPr/>
        <a:lstStyle/>
        <a:p>
          <a:r>
            <a:rPr lang="en-US" sz="1400" dirty="0" smtClean="0"/>
            <a:t>Valuable for economic espionage and financial gain</a:t>
          </a:r>
        </a:p>
      </dgm:t>
    </dgm:pt>
    <dgm:pt modelId="{1C5FA36F-BF4B-4532-8357-944AF02E444D}" type="parTrans" cxnId="{CBDE8883-6D7A-4AF7-8DE3-3B26543AA76A}">
      <dgm:prSet/>
      <dgm:spPr/>
      <dgm:t>
        <a:bodyPr/>
        <a:lstStyle/>
        <a:p>
          <a:endParaRPr lang="en-US"/>
        </a:p>
      </dgm:t>
    </dgm:pt>
    <dgm:pt modelId="{25AD7E81-5237-4A24-B012-E38628A55356}" type="sibTrans" cxnId="{CBDE8883-6D7A-4AF7-8DE3-3B26543AA76A}">
      <dgm:prSet/>
      <dgm:spPr/>
      <dgm:t>
        <a:bodyPr/>
        <a:lstStyle/>
        <a:p>
          <a:endParaRPr lang="en-US"/>
        </a:p>
      </dgm:t>
    </dgm:pt>
    <dgm:pt modelId="{5D7CE62F-12C3-4F89-90DD-A338B0DCF5A5}" type="pres">
      <dgm:prSet presAssocID="{D8131B5A-D17A-44F8-BE3D-477273924B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94C790-8324-42F4-A371-395DF1CC00D6}" type="pres">
      <dgm:prSet presAssocID="{D8131B5A-D17A-44F8-BE3D-477273924BF4}" presName="fgShape" presStyleLbl="fgShp" presStyleIdx="0" presStyleCnt="1" custLinFactY="94445" custLinFactNeighborX="17150" custLinFactNeighborY="100000"/>
      <dgm:spPr>
        <a:prstGeom prst="rect">
          <a:avLst/>
        </a:prstGeom>
        <a:noFill/>
        <a:ln>
          <a:noFill/>
        </a:ln>
      </dgm:spPr>
      <dgm:t>
        <a:bodyPr/>
        <a:lstStyle/>
        <a:p>
          <a:endParaRPr lang="en-US"/>
        </a:p>
      </dgm:t>
    </dgm:pt>
    <dgm:pt modelId="{6A239A2B-D215-4BFB-9172-62CFB0AA8FCF}" type="pres">
      <dgm:prSet presAssocID="{D8131B5A-D17A-44F8-BE3D-477273924BF4}" presName="linComp" presStyleCnt="0"/>
      <dgm:spPr/>
    </dgm:pt>
    <dgm:pt modelId="{60723084-9EC4-4D59-BEE7-C99643C9DC15}" type="pres">
      <dgm:prSet presAssocID="{74484567-14A2-4AD3-B478-1AB6807E2D7D}" presName="compNode" presStyleCnt="0"/>
      <dgm:spPr/>
    </dgm:pt>
    <dgm:pt modelId="{D714823F-6733-42A0-8985-10919F8C5688}" type="pres">
      <dgm:prSet presAssocID="{74484567-14A2-4AD3-B478-1AB6807E2D7D}" presName="bkgdShape" presStyleLbl="node1" presStyleIdx="0" presStyleCnt="4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2A16E55-066A-401C-AAAA-9FDD1596695F}" type="pres">
      <dgm:prSet presAssocID="{74484567-14A2-4AD3-B478-1AB6807E2D7D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D70F5-6CC0-48B7-9D22-7338A7556E7A}" type="pres">
      <dgm:prSet presAssocID="{74484567-14A2-4AD3-B478-1AB6807E2D7D}" presName="invisiNode" presStyleLbl="node1" presStyleIdx="0" presStyleCnt="4"/>
      <dgm:spPr/>
    </dgm:pt>
    <dgm:pt modelId="{E3DB3CE3-2D65-4F07-877F-0C5348EFBCF1}" type="pres">
      <dgm:prSet presAssocID="{74484567-14A2-4AD3-B478-1AB6807E2D7D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C93650F-227F-4471-8ED3-752DE07476F0}" type="pres">
      <dgm:prSet presAssocID="{9938AA70-1BE0-48B6-B150-85D8832126B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0EA0008-38E0-40C8-BC20-1B3F81C0F154}" type="pres">
      <dgm:prSet presAssocID="{B41FB565-BA1C-4AE7-BAF7-944B041983E6}" presName="compNode" presStyleCnt="0"/>
      <dgm:spPr/>
    </dgm:pt>
    <dgm:pt modelId="{7606A6AC-57AC-4DAE-8882-830B321FBEF1}" type="pres">
      <dgm:prSet presAssocID="{B41FB565-BA1C-4AE7-BAF7-944B041983E6}" presName="bkgdShape" presStyleLbl="node1" presStyleIdx="1" presStyleCnt="4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3298FDB-B4E1-4253-9ED5-0E8580448B40}" type="pres">
      <dgm:prSet presAssocID="{B41FB565-BA1C-4AE7-BAF7-944B041983E6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DCE97-2D77-4BAD-A471-BEC4FC14AC88}" type="pres">
      <dgm:prSet presAssocID="{B41FB565-BA1C-4AE7-BAF7-944B041983E6}" presName="invisiNode" presStyleLbl="node1" presStyleIdx="1" presStyleCnt="4"/>
      <dgm:spPr/>
    </dgm:pt>
    <dgm:pt modelId="{650BBC02-88C9-4B23-B012-4A82CEE43271}" type="pres">
      <dgm:prSet presAssocID="{B41FB565-BA1C-4AE7-BAF7-944B041983E6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884B97-F164-444C-B405-F5552D97CEDE}" type="pres">
      <dgm:prSet presAssocID="{4DD6E30E-2FAA-4C96-9C0B-35BC611BE30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D935F56-077B-4882-8A03-E8AFC5C7CE2A}" type="pres">
      <dgm:prSet presAssocID="{D29A41D1-8564-406A-AF31-1780317E2DF5}" presName="compNode" presStyleCnt="0"/>
      <dgm:spPr/>
    </dgm:pt>
    <dgm:pt modelId="{5295C6E9-C96A-4472-A98D-BDDD645D601E}" type="pres">
      <dgm:prSet presAssocID="{D29A41D1-8564-406A-AF31-1780317E2DF5}" presName="bkgdShape" presStyleLbl="node1" presStyleIdx="2" presStyleCnt="4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0389D72-45E9-40C6-8628-EA7596C29609}" type="pres">
      <dgm:prSet presAssocID="{D29A41D1-8564-406A-AF31-1780317E2DF5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B109A-CE7F-4242-8F20-DD17BA7B97F9}" type="pres">
      <dgm:prSet presAssocID="{D29A41D1-8564-406A-AF31-1780317E2DF5}" presName="invisiNode" presStyleLbl="node1" presStyleIdx="2" presStyleCnt="4"/>
      <dgm:spPr/>
    </dgm:pt>
    <dgm:pt modelId="{3E2D06EB-3274-4395-9556-0CD40E78F8FE}" type="pres">
      <dgm:prSet presAssocID="{D29A41D1-8564-406A-AF31-1780317E2DF5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3DDAB9C-7E92-483C-984E-F7C69034A3E8}" type="pres">
      <dgm:prSet presAssocID="{9229A158-AB62-498C-80C8-A7E69CA8244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2E2A5C8-A60F-4EF5-896B-86D878E035FC}" type="pres">
      <dgm:prSet presAssocID="{14564A14-E201-4688-B08B-9E9452B58494}" presName="compNode" presStyleCnt="0"/>
      <dgm:spPr/>
    </dgm:pt>
    <dgm:pt modelId="{2468E827-28D6-42CB-AD59-6272E307F945}" type="pres">
      <dgm:prSet presAssocID="{14564A14-E201-4688-B08B-9E9452B58494}" presName="bkgdShape" presStyleLbl="node1" presStyleIdx="3" presStyleCnt="4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0C453E-27EE-4ABF-90B8-96E88F36B792}" type="pres">
      <dgm:prSet presAssocID="{14564A14-E201-4688-B08B-9E9452B5849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99A39-A746-478D-BC77-5AD4BA4A93AD}" type="pres">
      <dgm:prSet presAssocID="{14564A14-E201-4688-B08B-9E9452B58494}" presName="invisiNode" presStyleLbl="node1" presStyleIdx="3" presStyleCnt="4"/>
      <dgm:spPr/>
    </dgm:pt>
    <dgm:pt modelId="{E9FC877C-4A97-4407-88F8-461C202BE745}" type="pres">
      <dgm:prSet presAssocID="{14564A14-E201-4688-B08B-9E9452B58494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</dgm:ptLst>
  <dgm:cxnLst>
    <dgm:cxn modelId="{C00BF466-77EB-49B7-9481-738F24611643}" type="presOf" srcId="{C8690385-5228-49E7-9DA8-181083A3F660}" destId="{DC0C453E-27EE-4ABF-90B8-96E88F36B792}" srcOrd="1" destOrd="2" presId="urn:microsoft.com/office/officeart/2005/8/layout/hList7"/>
    <dgm:cxn modelId="{487AE5F2-EEFA-4E20-860D-E95E16D6927F}" type="presOf" srcId="{1DFBF15F-47A3-4D1E-8683-B19E2B1C815A}" destId="{D714823F-6733-42A0-8985-10919F8C5688}" srcOrd="0" destOrd="2" presId="urn:microsoft.com/office/officeart/2005/8/layout/hList7"/>
    <dgm:cxn modelId="{D561C502-DE04-4E7A-8AC2-D2D0AD039681}" type="presOf" srcId="{46E6FA78-829C-4C47-B384-61A42CC12C0D}" destId="{60389D72-45E9-40C6-8628-EA7596C29609}" srcOrd="1" destOrd="1" presId="urn:microsoft.com/office/officeart/2005/8/layout/hList7"/>
    <dgm:cxn modelId="{C551CBDA-DDE8-46B1-90F5-A9F6C64FC28B}" type="presOf" srcId="{6805FA02-EC61-49CA-8B2F-CA8FE192FA0B}" destId="{C3298FDB-B4E1-4253-9ED5-0E8580448B40}" srcOrd="1" destOrd="2" presId="urn:microsoft.com/office/officeart/2005/8/layout/hList7"/>
    <dgm:cxn modelId="{B8A0E267-7D32-4A58-A371-71BA0CB237E9}" type="presOf" srcId="{D8131B5A-D17A-44F8-BE3D-477273924BF4}" destId="{5D7CE62F-12C3-4F89-90DD-A338B0DCF5A5}" srcOrd="0" destOrd="0" presId="urn:microsoft.com/office/officeart/2005/8/layout/hList7"/>
    <dgm:cxn modelId="{9B21C6AD-9409-494E-A455-AAECF36D39E2}" type="presOf" srcId="{B41FB565-BA1C-4AE7-BAF7-944B041983E6}" destId="{7606A6AC-57AC-4DAE-8882-830B321FBEF1}" srcOrd="0" destOrd="0" presId="urn:microsoft.com/office/officeart/2005/8/layout/hList7"/>
    <dgm:cxn modelId="{2C8E49FE-4564-4CB1-96DD-31FBB6C8A4CC}" srcId="{74484567-14A2-4AD3-B478-1AB6807E2D7D}" destId="{37A94312-79BE-46FA-B36A-01A6EA9E2579}" srcOrd="0" destOrd="0" parTransId="{7685D8FB-E60D-41B6-B212-C5652352ED74}" sibTransId="{76CF2405-B136-4458-B7A7-B0E4F52AE203}"/>
    <dgm:cxn modelId="{86F6CE45-FE15-4D9B-A15F-BBD88B64EC3E}" type="presOf" srcId="{46E6FA78-829C-4C47-B384-61A42CC12C0D}" destId="{5295C6E9-C96A-4472-A98D-BDDD645D601E}" srcOrd="0" destOrd="1" presId="urn:microsoft.com/office/officeart/2005/8/layout/hList7"/>
    <dgm:cxn modelId="{D119C48C-0F18-4FB3-B42C-0875B4025412}" srcId="{D8131B5A-D17A-44F8-BE3D-477273924BF4}" destId="{74484567-14A2-4AD3-B478-1AB6807E2D7D}" srcOrd="0" destOrd="0" parTransId="{37F8E578-2C86-4220-A6B2-EE765E2891DE}" sibTransId="{9938AA70-1BE0-48B6-B150-85D8832126BF}"/>
    <dgm:cxn modelId="{EB2B3B47-9874-40DC-A81F-50C6F82FBEB9}" type="presOf" srcId="{D29A41D1-8564-406A-AF31-1780317E2DF5}" destId="{60389D72-45E9-40C6-8628-EA7596C29609}" srcOrd="1" destOrd="0" presId="urn:microsoft.com/office/officeart/2005/8/layout/hList7"/>
    <dgm:cxn modelId="{EEE891C7-0BFB-46F7-952E-DFAE3B401929}" type="presOf" srcId="{B41FB565-BA1C-4AE7-BAF7-944B041983E6}" destId="{C3298FDB-B4E1-4253-9ED5-0E8580448B40}" srcOrd="1" destOrd="0" presId="urn:microsoft.com/office/officeart/2005/8/layout/hList7"/>
    <dgm:cxn modelId="{E4B8AB0B-B873-4E02-9D46-CC5F7CD0D235}" srcId="{14564A14-E201-4688-B08B-9E9452B58494}" destId="{109AD434-FB2E-4298-9D14-024C866DEC6A}" srcOrd="2" destOrd="0" parTransId="{E204C51F-4E8C-4BD4-9D38-C358469FFA7A}" sibTransId="{C6B330C6-153A-496A-8C5D-98F21F3A8977}"/>
    <dgm:cxn modelId="{124B9AE6-9D2D-4C41-83BE-CD9A0B2BC14C}" type="presOf" srcId="{74484567-14A2-4AD3-B478-1AB6807E2D7D}" destId="{A2A16E55-066A-401C-AAAA-9FDD1596695F}" srcOrd="1" destOrd="0" presId="urn:microsoft.com/office/officeart/2005/8/layout/hList7"/>
    <dgm:cxn modelId="{7D9A6617-24EA-44E2-9AB0-EB6F311040FC}" type="presOf" srcId="{109AD434-FB2E-4298-9D14-024C866DEC6A}" destId="{DC0C453E-27EE-4ABF-90B8-96E88F36B792}" srcOrd="1" destOrd="3" presId="urn:microsoft.com/office/officeart/2005/8/layout/hList7"/>
    <dgm:cxn modelId="{347A447C-BDF7-4AB6-BFB1-BE05FAB56CB5}" type="presOf" srcId="{74484567-14A2-4AD3-B478-1AB6807E2D7D}" destId="{D714823F-6733-42A0-8985-10919F8C5688}" srcOrd="0" destOrd="0" presId="urn:microsoft.com/office/officeart/2005/8/layout/hList7"/>
    <dgm:cxn modelId="{B94D8D4E-8117-4764-8786-EC879CBC694B}" type="presOf" srcId="{47FAC4DC-3CBB-4F1A-8726-76C9BC25F196}" destId="{2468E827-28D6-42CB-AD59-6272E307F945}" srcOrd="0" destOrd="1" presId="urn:microsoft.com/office/officeart/2005/8/layout/hList7"/>
    <dgm:cxn modelId="{80AB908D-F5FB-4D4A-B112-3C00532BA07E}" type="presOf" srcId="{14564A14-E201-4688-B08B-9E9452B58494}" destId="{2468E827-28D6-42CB-AD59-6272E307F945}" srcOrd="0" destOrd="0" presId="urn:microsoft.com/office/officeart/2005/8/layout/hList7"/>
    <dgm:cxn modelId="{2987E22D-D845-48F2-B0E0-AC34ECC3B060}" type="presOf" srcId="{C8690385-5228-49E7-9DA8-181083A3F660}" destId="{2468E827-28D6-42CB-AD59-6272E307F945}" srcOrd="0" destOrd="2" presId="urn:microsoft.com/office/officeart/2005/8/layout/hList7"/>
    <dgm:cxn modelId="{87503A31-2713-4A3B-A95A-9211FFCE0305}" srcId="{D8131B5A-D17A-44F8-BE3D-477273924BF4}" destId="{14564A14-E201-4688-B08B-9E9452B58494}" srcOrd="3" destOrd="0" parTransId="{EA813926-016B-4F7B-91EB-7CC6B8AC350B}" sibTransId="{E3329E68-F039-4311-9D4E-AA7D0D27B494}"/>
    <dgm:cxn modelId="{2037C316-F8B1-426A-A1C7-1D476065FF3D}" type="presOf" srcId="{D29A41D1-8564-406A-AF31-1780317E2DF5}" destId="{5295C6E9-C96A-4472-A98D-BDDD645D601E}" srcOrd="0" destOrd="0" presId="urn:microsoft.com/office/officeart/2005/8/layout/hList7"/>
    <dgm:cxn modelId="{9425F399-63A0-4254-B1A1-E9F133DBE3E7}" srcId="{B41FB565-BA1C-4AE7-BAF7-944B041983E6}" destId="{4DF1BC24-7814-43A7-8966-1B50E87F5A62}" srcOrd="0" destOrd="0" parTransId="{EA00FE57-8211-4A71-BF2D-64D32A58FCF4}" sibTransId="{30B27CD2-946C-4E02-A656-FE62A8D98DBE}"/>
    <dgm:cxn modelId="{B7901F1B-69B8-4BE7-8389-BF7B9B765742}" type="presOf" srcId="{109AD434-FB2E-4298-9D14-024C866DEC6A}" destId="{2468E827-28D6-42CB-AD59-6272E307F945}" srcOrd="0" destOrd="3" presId="urn:microsoft.com/office/officeart/2005/8/layout/hList7"/>
    <dgm:cxn modelId="{A5736EBF-4308-431D-BF0B-5938042B2ACA}" type="presOf" srcId="{37A94312-79BE-46FA-B36A-01A6EA9E2579}" destId="{D714823F-6733-42A0-8985-10919F8C5688}" srcOrd="0" destOrd="1" presId="urn:microsoft.com/office/officeart/2005/8/layout/hList7"/>
    <dgm:cxn modelId="{650FD0F1-4E17-4110-986C-E9FC0525B773}" type="presOf" srcId="{1DFBF15F-47A3-4D1E-8683-B19E2B1C815A}" destId="{A2A16E55-066A-401C-AAAA-9FDD1596695F}" srcOrd="1" destOrd="2" presId="urn:microsoft.com/office/officeart/2005/8/layout/hList7"/>
    <dgm:cxn modelId="{083A7739-699B-4858-8B1E-BB16C364A59C}" srcId="{14564A14-E201-4688-B08B-9E9452B58494}" destId="{47FAC4DC-3CBB-4F1A-8726-76C9BC25F196}" srcOrd="0" destOrd="0" parTransId="{3D0C32A9-2DBC-4781-A10D-0CCDBFD2DF51}" sibTransId="{0200614D-3C4E-4F00-A97A-D657A55A98F0}"/>
    <dgm:cxn modelId="{4B016C01-E6F1-4865-BF68-A4230172D109}" type="presOf" srcId="{6805FA02-EC61-49CA-8B2F-CA8FE192FA0B}" destId="{7606A6AC-57AC-4DAE-8882-830B321FBEF1}" srcOrd="0" destOrd="2" presId="urn:microsoft.com/office/officeart/2005/8/layout/hList7"/>
    <dgm:cxn modelId="{1A06AB6F-1023-4F8D-B6EB-292BC1557F83}" type="presOf" srcId="{4DD6E30E-2FAA-4C96-9C0B-35BC611BE30B}" destId="{7B884B97-F164-444C-B405-F5552D97CEDE}" srcOrd="0" destOrd="0" presId="urn:microsoft.com/office/officeart/2005/8/layout/hList7"/>
    <dgm:cxn modelId="{BEC530DC-1AED-4F92-9CEB-71E001C4026C}" type="presOf" srcId="{47FAC4DC-3CBB-4F1A-8726-76C9BC25F196}" destId="{DC0C453E-27EE-4ABF-90B8-96E88F36B792}" srcOrd="1" destOrd="1" presId="urn:microsoft.com/office/officeart/2005/8/layout/hList7"/>
    <dgm:cxn modelId="{22C9C8AD-42A0-45E3-87CE-3DC2731E83E2}" type="presOf" srcId="{4DF1BC24-7814-43A7-8966-1B50E87F5A62}" destId="{7606A6AC-57AC-4DAE-8882-830B321FBEF1}" srcOrd="0" destOrd="1" presId="urn:microsoft.com/office/officeart/2005/8/layout/hList7"/>
    <dgm:cxn modelId="{9A2D3CDB-F676-4C43-AC86-D5151520110A}" type="presOf" srcId="{9938AA70-1BE0-48B6-B150-85D8832126BF}" destId="{CC93650F-227F-4471-8ED3-752DE07476F0}" srcOrd="0" destOrd="0" presId="urn:microsoft.com/office/officeart/2005/8/layout/hList7"/>
    <dgm:cxn modelId="{3C56B01A-41D5-491B-9765-9A0C7CC8C4A7}" type="presOf" srcId="{9229A158-AB62-498C-80C8-A7E69CA82446}" destId="{53DDAB9C-7E92-483C-984E-F7C69034A3E8}" srcOrd="0" destOrd="0" presId="urn:microsoft.com/office/officeart/2005/8/layout/hList7"/>
    <dgm:cxn modelId="{F9012381-AC3A-4381-B9AA-297E38DFC6DF}" srcId="{D8131B5A-D17A-44F8-BE3D-477273924BF4}" destId="{D29A41D1-8564-406A-AF31-1780317E2DF5}" srcOrd="2" destOrd="0" parTransId="{CAA77A19-8D9E-4BF1-96A5-B041FE2F7A2A}" sibTransId="{9229A158-AB62-498C-80C8-A7E69CA82446}"/>
    <dgm:cxn modelId="{3624F854-4C9C-4529-94AF-4F4338E83F89}" srcId="{B41FB565-BA1C-4AE7-BAF7-944B041983E6}" destId="{6805FA02-EC61-49CA-8B2F-CA8FE192FA0B}" srcOrd="1" destOrd="0" parTransId="{036426A9-FF87-4397-B83E-8FF6F8DBF7F9}" sibTransId="{65D461CD-34DB-4C54-A448-EE12C72250C8}"/>
    <dgm:cxn modelId="{1B4B34C8-F2BE-4BA7-8480-F141ECF26E40}" srcId="{D29A41D1-8564-406A-AF31-1780317E2DF5}" destId="{46E6FA78-829C-4C47-B384-61A42CC12C0D}" srcOrd="0" destOrd="0" parTransId="{E56AD8D8-7BD7-4E65-B4DC-8DC45932ACBC}" sibTransId="{2302E379-C7A0-4E73-BB1B-19624C7D505C}"/>
    <dgm:cxn modelId="{1D3419C5-FA5D-45D1-8E01-DDCF5E1A2852}" type="presOf" srcId="{4DF1BC24-7814-43A7-8966-1B50E87F5A62}" destId="{C3298FDB-B4E1-4253-9ED5-0E8580448B40}" srcOrd="1" destOrd="1" presId="urn:microsoft.com/office/officeart/2005/8/layout/hList7"/>
    <dgm:cxn modelId="{B50A4D27-3856-4FC4-ADFA-78F9DD021659}" srcId="{D8131B5A-D17A-44F8-BE3D-477273924BF4}" destId="{B41FB565-BA1C-4AE7-BAF7-944B041983E6}" srcOrd="1" destOrd="0" parTransId="{E979BCCC-EA70-4FB4-9916-259C8D0BDCE8}" sibTransId="{4DD6E30E-2FAA-4C96-9C0B-35BC611BE30B}"/>
    <dgm:cxn modelId="{3C433849-B4F9-409E-8783-54B6F0D41259}" type="presOf" srcId="{37A94312-79BE-46FA-B36A-01A6EA9E2579}" destId="{A2A16E55-066A-401C-AAAA-9FDD1596695F}" srcOrd="1" destOrd="1" presId="urn:microsoft.com/office/officeart/2005/8/layout/hList7"/>
    <dgm:cxn modelId="{D3D4AEC4-873B-4B5E-9DC3-DC9800855176}" type="presOf" srcId="{14564A14-E201-4688-B08B-9E9452B58494}" destId="{DC0C453E-27EE-4ABF-90B8-96E88F36B792}" srcOrd="1" destOrd="0" presId="urn:microsoft.com/office/officeart/2005/8/layout/hList7"/>
    <dgm:cxn modelId="{C0450E66-CB17-4D9C-9B7F-04C2DEA40C10}" srcId="{74484567-14A2-4AD3-B478-1AB6807E2D7D}" destId="{1DFBF15F-47A3-4D1E-8683-B19E2B1C815A}" srcOrd="1" destOrd="0" parTransId="{A571979A-5305-411A-8534-B80EA179EE9B}" sibTransId="{34BB1506-E488-4351-8E80-0316608ADEAE}"/>
    <dgm:cxn modelId="{CBDE8883-6D7A-4AF7-8DE3-3B26543AA76A}" srcId="{14564A14-E201-4688-B08B-9E9452B58494}" destId="{C8690385-5228-49E7-9DA8-181083A3F660}" srcOrd="1" destOrd="0" parTransId="{1C5FA36F-BF4B-4532-8357-944AF02E444D}" sibTransId="{25AD7E81-5237-4A24-B012-E38628A55356}"/>
    <dgm:cxn modelId="{26577341-A49F-4D24-BA68-E419F03A8640}" type="presParOf" srcId="{5D7CE62F-12C3-4F89-90DD-A338B0DCF5A5}" destId="{7594C790-8324-42F4-A371-395DF1CC00D6}" srcOrd="0" destOrd="0" presId="urn:microsoft.com/office/officeart/2005/8/layout/hList7"/>
    <dgm:cxn modelId="{809870FA-E933-4C6A-B243-3A5E5C08970C}" type="presParOf" srcId="{5D7CE62F-12C3-4F89-90DD-A338B0DCF5A5}" destId="{6A239A2B-D215-4BFB-9172-62CFB0AA8FCF}" srcOrd="1" destOrd="0" presId="urn:microsoft.com/office/officeart/2005/8/layout/hList7"/>
    <dgm:cxn modelId="{EC76C628-8DA1-47BF-B777-B4F0828F223C}" type="presParOf" srcId="{6A239A2B-D215-4BFB-9172-62CFB0AA8FCF}" destId="{60723084-9EC4-4D59-BEE7-C99643C9DC15}" srcOrd="0" destOrd="0" presId="urn:microsoft.com/office/officeart/2005/8/layout/hList7"/>
    <dgm:cxn modelId="{1D3B208E-5C10-42F5-8B8C-19F34247EA0D}" type="presParOf" srcId="{60723084-9EC4-4D59-BEE7-C99643C9DC15}" destId="{D714823F-6733-42A0-8985-10919F8C5688}" srcOrd="0" destOrd="0" presId="urn:microsoft.com/office/officeart/2005/8/layout/hList7"/>
    <dgm:cxn modelId="{44102B01-C3A4-4B9F-B9DE-2ACFE851E9CF}" type="presParOf" srcId="{60723084-9EC4-4D59-BEE7-C99643C9DC15}" destId="{A2A16E55-066A-401C-AAAA-9FDD1596695F}" srcOrd="1" destOrd="0" presId="urn:microsoft.com/office/officeart/2005/8/layout/hList7"/>
    <dgm:cxn modelId="{70AF8CC3-A28E-413D-A46C-9D8AFAFDCB9E}" type="presParOf" srcId="{60723084-9EC4-4D59-BEE7-C99643C9DC15}" destId="{316D70F5-6CC0-48B7-9D22-7338A7556E7A}" srcOrd="2" destOrd="0" presId="urn:microsoft.com/office/officeart/2005/8/layout/hList7"/>
    <dgm:cxn modelId="{79FC8481-A5D1-45AE-B5DE-02A767F39E78}" type="presParOf" srcId="{60723084-9EC4-4D59-BEE7-C99643C9DC15}" destId="{E3DB3CE3-2D65-4F07-877F-0C5348EFBCF1}" srcOrd="3" destOrd="0" presId="urn:microsoft.com/office/officeart/2005/8/layout/hList7"/>
    <dgm:cxn modelId="{DB77E3A8-7441-434C-BAA1-07CB61DB446F}" type="presParOf" srcId="{6A239A2B-D215-4BFB-9172-62CFB0AA8FCF}" destId="{CC93650F-227F-4471-8ED3-752DE07476F0}" srcOrd="1" destOrd="0" presId="urn:microsoft.com/office/officeart/2005/8/layout/hList7"/>
    <dgm:cxn modelId="{F3C3D01E-A9CF-4C80-B70F-A475A3D208D5}" type="presParOf" srcId="{6A239A2B-D215-4BFB-9172-62CFB0AA8FCF}" destId="{40EA0008-38E0-40C8-BC20-1B3F81C0F154}" srcOrd="2" destOrd="0" presId="urn:microsoft.com/office/officeart/2005/8/layout/hList7"/>
    <dgm:cxn modelId="{1644C322-9130-4459-A942-C778083E9CD9}" type="presParOf" srcId="{40EA0008-38E0-40C8-BC20-1B3F81C0F154}" destId="{7606A6AC-57AC-4DAE-8882-830B321FBEF1}" srcOrd="0" destOrd="0" presId="urn:microsoft.com/office/officeart/2005/8/layout/hList7"/>
    <dgm:cxn modelId="{C775E80B-8B2F-4397-AF04-7CFAE9BDC0F5}" type="presParOf" srcId="{40EA0008-38E0-40C8-BC20-1B3F81C0F154}" destId="{C3298FDB-B4E1-4253-9ED5-0E8580448B40}" srcOrd="1" destOrd="0" presId="urn:microsoft.com/office/officeart/2005/8/layout/hList7"/>
    <dgm:cxn modelId="{04B0CE0D-9ED4-4A97-973C-8C931D4639C4}" type="presParOf" srcId="{40EA0008-38E0-40C8-BC20-1B3F81C0F154}" destId="{06ADCE97-2D77-4BAD-A471-BEC4FC14AC88}" srcOrd="2" destOrd="0" presId="urn:microsoft.com/office/officeart/2005/8/layout/hList7"/>
    <dgm:cxn modelId="{4F9C477B-BCE0-4CD6-8896-1C2C5C69E637}" type="presParOf" srcId="{40EA0008-38E0-40C8-BC20-1B3F81C0F154}" destId="{650BBC02-88C9-4B23-B012-4A82CEE43271}" srcOrd="3" destOrd="0" presId="urn:microsoft.com/office/officeart/2005/8/layout/hList7"/>
    <dgm:cxn modelId="{BCC90015-8E9B-4990-8230-D536ECB62DEB}" type="presParOf" srcId="{6A239A2B-D215-4BFB-9172-62CFB0AA8FCF}" destId="{7B884B97-F164-444C-B405-F5552D97CEDE}" srcOrd="3" destOrd="0" presId="urn:microsoft.com/office/officeart/2005/8/layout/hList7"/>
    <dgm:cxn modelId="{04E96266-4918-42E4-8912-E9720A52F694}" type="presParOf" srcId="{6A239A2B-D215-4BFB-9172-62CFB0AA8FCF}" destId="{7D935F56-077B-4882-8A03-E8AFC5C7CE2A}" srcOrd="4" destOrd="0" presId="urn:microsoft.com/office/officeart/2005/8/layout/hList7"/>
    <dgm:cxn modelId="{802DAF73-AED2-4F7E-B06A-97F27911ED2A}" type="presParOf" srcId="{7D935F56-077B-4882-8A03-E8AFC5C7CE2A}" destId="{5295C6E9-C96A-4472-A98D-BDDD645D601E}" srcOrd="0" destOrd="0" presId="urn:microsoft.com/office/officeart/2005/8/layout/hList7"/>
    <dgm:cxn modelId="{05E7B12F-860C-49A3-8642-EF39D0213C93}" type="presParOf" srcId="{7D935F56-077B-4882-8A03-E8AFC5C7CE2A}" destId="{60389D72-45E9-40C6-8628-EA7596C29609}" srcOrd="1" destOrd="0" presId="urn:microsoft.com/office/officeart/2005/8/layout/hList7"/>
    <dgm:cxn modelId="{347215C3-E284-4809-8ABA-FD74EC9687A0}" type="presParOf" srcId="{7D935F56-077B-4882-8A03-E8AFC5C7CE2A}" destId="{7A5B109A-CE7F-4242-8F20-DD17BA7B97F9}" srcOrd="2" destOrd="0" presId="urn:microsoft.com/office/officeart/2005/8/layout/hList7"/>
    <dgm:cxn modelId="{A7C65DDF-809A-45AE-83FE-41CFAB910A53}" type="presParOf" srcId="{7D935F56-077B-4882-8A03-E8AFC5C7CE2A}" destId="{3E2D06EB-3274-4395-9556-0CD40E78F8FE}" srcOrd="3" destOrd="0" presId="urn:microsoft.com/office/officeart/2005/8/layout/hList7"/>
    <dgm:cxn modelId="{3632C62B-F22C-4553-ACBE-EFFFAF8A7753}" type="presParOf" srcId="{6A239A2B-D215-4BFB-9172-62CFB0AA8FCF}" destId="{53DDAB9C-7E92-483C-984E-F7C69034A3E8}" srcOrd="5" destOrd="0" presId="urn:microsoft.com/office/officeart/2005/8/layout/hList7"/>
    <dgm:cxn modelId="{54111478-30C2-4B49-B503-2C76D09857AA}" type="presParOf" srcId="{6A239A2B-D215-4BFB-9172-62CFB0AA8FCF}" destId="{B2E2A5C8-A60F-4EF5-896B-86D878E035FC}" srcOrd="6" destOrd="0" presId="urn:microsoft.com/office/officeart/2005/8/layout/hList7"/>
    <dgm:cxn modelId="{BAF98DB9-B8D8-47BA-AC39-7234763A7434}" type="presParOf" srcId="{B2E2A5C8-A60F-4EF5-896B-86D878E035FC}" destId="{2468E827-28D6-42CB-AD59-6272E307F945}" srcOrd="0" destOrd="0" presId="urn:microsoft.com/office/officeart/2005/8/layout/hList7"/>
    <dgm:cxn modelId="{705B3B72-AA8B-4370-A7B7-9926C4E082EA}" type="presParOf" srcId="{B2E2A5C8-A60F-4EF5-896B-86D878E035FC}" destId="{DC0C453E-27EE-4ABF-90B8-96E88F36B792}" srcOrd="1" destOrd="0" presId="urn:microsoft.com/office/officeart/2005/8/layout/hList7"/>
    <dgm:cxn modelId="{289BF84C-FB56-40DD-8D6E-E774D1F2859D}" type="presParOf" srcId="{B2E2A5C8-A60F-4EF5-896B-86D878E035FC}" destId="{6D499A39-A746-478D-BC77-5AD4BA4A93AD}" srcOrd="2" destOrd="0" presId="urn:microsoft.com/office/officeart/2005/8/layout/hList7"/>
    <dgm:cxn modelId="{76FECE52-B389-4FDC-B793-24C3B8FC5C3C}" type="presParOf" srcId="{B2E2A5C8-A60F-4EF5-896B-86D878E035FC}" destId="{E9FC877C-4A97-4407-88F8-461C202BE745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D27AF1-633A-4862-95F9-1C9FB46C619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808B9B-AF17-4740-A076-6A6F36DE1023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400" b="1" dirty="0" smtClean="0"/>
            <a:t>Cyber Risk - Everyone Has a Stake</a:t>
          </a:r>
          <a:endParaRPr lang="en-US" sz="1400" b="1" dirty="0"/>
        </a:p>
      </dgm:t>
    </dgm:pt>
    <dgm:pt modelId="{73A1D749-9D2C-4526-87BB-8D36F72B7E94}" type="parTrans" cxnId="{46B03F2E-1C12-4BEF-85A1-94AA33B095AD}">
      <dgm:prSet/>
      <dgm:spPr/>
      <dgm:t>
        <a:bodyPr/>
        <a:lstStyle/>
        <a:p>
          <a:endParaRPr lang="en-US" sz="1100"/>
        </a:p>
      </dgm:t>
    </dgm:pt>
    <dgm:pt modelId="{4B4D17A5-272F-4AAB-9351-1823C4BC6EF4}" type="sibTrans" cxnId="{46B03F2E-1C12-4BEF-85A1-94AA33B095AD}">
      <dgm:prSet/>
      <dgm:spPr/>
      <dgm:t>
        <a:bodyPr/>
        <a:lstStyle/>
        <a:p>
          <a:endParaRPr lang="en-US" sz="1100"/>
        </a:p>
      </dgm:t>
    </dgm:pt>
    <dgm:pt modelId="{3CEDDA2E-F973-46B8-85C4-2A1642F19347}">
      <dgm:prSet custT="1"/>
      <dgm:spPr/>
      <dgm:t>
        <a:bodyPr/>
        <a:lstStyle/>
        <a:p>
          <a:pPr rtl="0"/>
          <a:r>
            <a:rPr lang="en-US" sz="1100" b="1" dirty="0" smtClean="0"/>
            <a:t>CEO</a:t>
          </a:r>
          <a:endParaRPr lang="en-US" sz="1100" b="1" dirty="0"/>
        </a:p>
      </dgm:t>
    </dgm:pt>
    <dgm:pt modelId="{31237122-902C-4356-A73C-44DF8C9E6EF6}" type="parTrans" cxnId="{72A02F8B-65C4-416A-B067-7050C78BB639}">
      <dgm:prSet custT="1"/>
      <dgm:spPr/>
      <dgm:t>
        <a:bodyPr/>
        <a:lstStyle/>
        <a:p>
          <a:endParaRPr lang="en-US" sz="1100"/>
        </a:p>
      </dgm:t>
    </dgm:pt>
    <dgm:pt modelId="{CDD0723F-37EB-4D3E-B56F-F8DFD7F69DE6}" type="sibTrans" cxnId="{72A02F8B-65C4-416A-B067-7050C78BB639}">
      <dgm:prSet/>
      <dgm:spPr/>
      <dgm:t>
        <a:bodyPr/>
        <a:lstStyle/>
        <a:p>
          <a:endParaRPr lang="en-US" sz="1100"/>
        </a:p>
      </dgm:t>
    </dgm:pt>
    <dgm:pt modelId="{1530FB13-AA9D-4402-AC60-A6CFEC0567FB}">
      <dgm:prSet custT="1"/>
      <dgm:spPr/>
      <dgm:t>
        <a:bodyPr/>
        <a:lstStyle/>
        <a:p>
          <a:pPr rtl="0"/>
          <a:r>
            <a:rPr lang="en-US" sz="1100" b="1" dirty="0" smtClean="0"/>
            <a:t>Board</a:t>
          </a:r>
          <a:endParaRPr lang="en-US" sz="1100" b="1" dirty="0"/>
        </a:p>
      </dgm:t>
    </dgm:pt>
    <dgm:pt modelId="{1807889A-C42E-41CB-9149-9CB9E9B83911}" type="parTrans" cxnId="{250B81FE-FA45-48B9-9A7A-5ED0E7F5097C}">
      <dgm:prSet custT="1"/>
      <dgm:spPr/>
      <dgm:t>
        <a:bodyPr/>
        <a:lstStyle/>
        <a:p>
          <a:endParaRPr lang="en-US" sz="1100"/>
        </a:p>
      </dgm:t>
    </dgm:pt>
    <dgm:pt modelId="{D8FAD1AC-9DE9-4EA6-99B1-07BD8EB21C5F}" type="sibTrans" cxnId="{250B81FE-FA45-48B9-9A7A-5ED0E7F5097C}">
      <dgm:prSet/>
      <dgm:spPr/>
      <dgm:t>
        <a:bodyPr/>
        <a:lstStyle/>
        <a:p>
          <a:endParaRPr lang="en-US" sz="1100"/>
        </a:p>
      </dgm:t>
    </dgm:pt>
    <dgm:pt modelId="{14E066E9-8413-471B-8B82-2891E88E699C}">
      <dgm:prSet custT="1"/>
      <dgm:spPr/>
      <dgm:t>
        <a:bodyPr/>
        <a:lstStyle/>
        <a:p>
          <a:pPr rtl="0"/>
          <a:r>
            <a:rPr lang="en-US" sz="1100" b="1" dirty="0" smtClean="0"/>
            <a:t>Third Parties</a:t>
          </a:r>
          <a:endParaRPr lang="en-US" sz="1100" b="1" dirty="0"/>
        </a:p>
      </dgm:t>
    </dgm:pt>
    <dgm:pt modelId="{C8E5906C-679B-4DA5-B043-203C84D3EAAA}" type="parTrans" cxnId="{BC3B2BF6-6F60-4D9E-A969-F7D9EA1A4E4B}">
      <dgm:prSet custT="1"/>
      <dgm:spPr/>
      <dgm:t>
        <a:bodyPr/>
        <a:lstStyle/>
        <a:p>
          <a:endParaRPr lang="en-US" sz="1100"/>
        </a:p>
      </dgm:t>
    </dgm:pt>
    <dgm:pt modelId="{75EBF3DC-DEE0-40ED-A5EA-28DFE0894BB7}" type="sibTrans" cxnId="{BC3B2BF6-6F60-4D9E-A969-F7D9EA1A4E4B}">
      <dgm:prSet/>
      <dgm:spPr/>
      <dgm:t>
        <a:bodyPr/>
        <a:lstStyle/>
        <a:p>
          <a:endParaRPr lang="en-US" sz="1100"/>
        </a:p>
      </dgm:t>
    </dgm:pt>
    <dgm:pt modelId="{6250E5EF-E687-48F2-8B55-166CCEBB751C}">
      <dgm:prSet custT="1"/>
      <dgm:spPr/>
      <dgm:t>
        <a:bodyPr/>
        <a:lstStyle/>
        <a:p>
          <a:pPr rtl="0"/>
          <a:r>
            <a:rPr lang="en-US" sz="1100" b="1" dirty="0" smtClean="0"/>
            <a:t>Operations</a:t>
          </a:r>
          <a:endParaRPr lang="en-US" sz="1100" b="1" dirty="0"/>
        </a:p>
      </dgm:t>
    </dgm:pt>
    <dgm:pt modelId="{C7E6C883-32E7-44A2-8570-7F3095682AC0}" type="parTrans" cxnId="{36433D2C-A26B-4D63-958E-38748C7D6BF2}">
      <dgm:prSet custT="1"/>
      <dgm:spPr/>
      <dgm:t>
        <a:bodyPr/>
        <a:lstStyle/>
        <a:p>
          <a:endParaRPr lang="en-US" sz="1100"/>
        </a:p>
      </dgm:t>
    </dgm:pt>
    <dgm:pt modelId="{6261D3BC-D22B-46C1-824C-DE72F2F1A175}" type="sibTrans" cxnId="{36433D2C-A26B-4D63-958E-38748C7D6BF2}">
      <dgm:prSet/>
      <dgm:spPr/>
      <dgm:t>
        <a:bodyPr/>
        <a:lstStyle/>
        <a:p>
          <a:endParaRPr lang="en-US" sz="1100"/>
        </a:p>
      </dgm:t>
    </dgm:pt>
    <dgm:pt modelId="{D621F8B2-03D0-451E-A091-AE9CBBA16777}">
      <dgm:prSet custT="1"/>
      <dgm:spPr/>
      <dgm:t>
        <a:bodyPr/>
        <a:lstStyle/>
        <a:p>
          <a:pPr rtl="0"/>
          <a:r>
            <a:rPr lang="en-US" sz="1100" b="1" dirty="0" smtClean="0"/>
            <a:t>Public Relations</a:t>
          </a:r>
          <a:endParaRPr lang="en-US" sz="1100" b="1" dirty="0"/>
        </a:p>
      </dgm:t>
    </dgm:pt>
    <dgm:pt modelId="{8F48F17D-E192-4F08-B5A3-3FEFC46B8750}" type="parTrans" cxnId="{CC1F5591-FF6A-4C14-9F90-D031ADED182D}">
      <dgm:prSet custT="1"/>
      <dgm:spPr/>
      <dgm:t>
        <a:bodyPr/>
        <a:lstStyle/>
        <a:p>
          <a:endParaRPr lang="en-US" sz="1100"/>
        </a:p>
      </dgm:t>
    </dgm:pt>
    <dgm:pt modelId="{0ADF813C-0E80-4345-AFD5-BD7B9301F4F0}" type="sibTrans" cxnId="{CC1F5591-FF6A-4C14-9F90-D031ADED182D}">
      <dgm:prSet/>
      <dgm:spPr/>
      <dgm:t>
        <a:bodyPr/>
        <a:lstStyle/>
        <a:p>
          <a:endParaRPr lang="en-US" sz="1100"/>
        </a:p>
      </dgm:t>
    </dgm:pt>
    <dgm:pt modelId="{63A9CEFC-C5C7-4820-8001-0DEDA3A1451F}">
      <dgm:prSet custT="1"/>
      <dgm:spPr/>
      <dgm:t>
        <a:bodyPr/>
        <a:lstStyle/>
        <a:p>
          <a:pPr rtl="0"/>
          <a:r>
            <a:rPr lang="en-US" sz="1100" b="1" dirty="0" smtClean="0"/>
            <a:t>Customers</a:t>
          </a:r>
          <a:endParaRPr lang="en-US" sz="1100" b="1" dirty="0"/>
        </a:p>
      </dgm:t>
    </dgm:pt>
    <dgm:pt modelId="{CDABF7EF-5171-4512-A197-8A79C49DAF04}" type="parTrans" cxnId="{6CF55409-90EC-4D09-84F9-854B0DBDD600}">
      <dgm:prSet custT="1"/>
      <dgm:spPr/>
      <dgm:t>
        <a:bodyPr/>
        <a:lstStyle/>
        <a:p>
          <a:endParaRPr lang="en-US" sz="1100"/>
        </a:p>
      </dgm:t>
    </dgm:pt>
    <dgm:pt modelId="{39E35EAA-BB43-432A-8245-422AE8B35545}" type="sibTrans" cxnId="{6CF55409-90EC-4D09-84F9-854B0DBDD600}">
      <dgm:prSet/>
      <dgm:spPr/>
      <dgm:t>
        <a:bodyPr/>
        <a:lstStyle/>
        <a:p>
          <a:endParaRPr lang="en-US" sz="1100"/>
        </a:p>
      </dgm:t>
    </dgm:pt>
    <dgm:pt modelId="{C652C0B7-A1C2-491D-B883-B5573F164491}">
      <dgm:prSet custT="1"/>
      <dgm:spPr/>
      <dgm:t>
        <a:bodyPr/>
        <a:lstStyle/>
        <a:p>
          <a:pPr rtl="0"/>
          <a:r>
            <a:rPr lang="en-US" sz="1100" b="1" dirty="0" smtClean="0"/>
            <a:t>CFO</a:t>
          </a:r>
          <a:endParaRPr lang="en-US" sz="1100" b="1" dirty="0"/>
        </a:p>
      </dgm:t>
    </dgm:pt>
    <dgm:pt modelId="{49A19D8B-8E31-407F-8166-D821A9DC8575}" type="parTrans" cxnId="{68D42690-0E96-45EE-8E57-DA6AC7D8E7CF}">
      <dgm:prSet custT="1"/>
      <dgm:spPr/>
      <dgm:t>
        <a:bodyPr/>
        <a:lstStyle/>
        <a:p>
          <a:endParaRPr lang="en-US" sz="1100"/>
        </a:p>
      </dgm:t>
    </dgm:pt>
    <dgm:pt modelId="{E5E334F7-B70D-4239-B3BA-8CE589D5E6B3}" type="sibTrans" cxnId="{68D42690-0E96-45EE-8E57-DA6AC7D8E7CF}">
      <dgm:prSet/>
      <dgm:spPr/>
      <dgm:t>
        <a:bodyPr/>
        <a:lstStyle/>
        <a:p>
          <a:endParaRPr lang="en-US" sz="1100"/>
        </a:p>
      </dgm:t>
    </dgm:pt>
    <dgm:pt modelId="{3F3215C7-3309-42F0-BAAA-5FC1DE42AF51}">
      <dgm:prSet custT="1"/>
      <dgm:spPr/>
      <dgm:t>
        <a:bodyPr/>
        <a:lstStyle/>
        <a:p>
          <a:pPr rtl="0"/>
          <a:r>
            <a:rPr lang="en-US" sz="1100" b="1" dirty="0" smtClean="0"/>
            <a:t>Compliance</a:t>
          </a:r>
          <a:endParaRPr lang="en-US" sz="1100" b="1" dirty="0"/>
        </a:p>
      </dgm:t>
    </dgm:pt>
    <dgm:pt modelId="{380F0F97-985E-485F-936C-B0F46AB9D588}" type="parTrans" cxnId="{723B50A0-D584-41C2-9C2D-E28463D5462D}">
      <dgm:prSet custT="1"/>
      <dgm:spPr/>
      <dgm:t>
        <a:bodyPr/>
        <a:lstStyle/>
        <a:p>
          <a:endParaRPr lang="en-US" sz="1100"/>
        </a:p>
      </dgm:t>
    </dgm:pt>
    <dgm:pt modelId="{012119B4-43B9-4E33-844A-493499EA9CB5}" type="sibTrans" cxnId="{723B50A0-D584-41C2-9C2D-E28463D5462D}">
      <dgm:prSet/>
      <dgm:spPr/>
      <dgm:t>
        <a:bodyPr/>
        <a:lstStyle/>
        <a:p>
          <a:endParaRPr lang="en-US" sz="1100"/>
        </a:p>
      </dgm:t>
    </dgm:pt>
    <dgm:pt modelId="{497DB193-5454-4A54-9B65-5BB22F90A977}">
      <dgm:prSet custT="1"/>
      <dgm:spPr/>
      <dgm:t>
        <a:bodyPr/>
        <a:lstStyle/>
        <a:p>
          <a:pPr rtl="0"/>
          <a:r>
            <a:rPr lang="en-US" sz="1100" b="1" dirty="0" smtClean="0"/>
            <a:t>Legal</a:t>
          </a:r>
          <a:endParaRPr lang="en-US" sz="1100" b="1" dirty="0"/>
        </a:p>
      </dgm:t>
    </dgm:pt>
    <dgm:pt modelId="{EAA2084F-33AC-47B6-BBCC-CD16E033F05A}" type="parTrans" cxnId="{D1B9A87C-6AF2-479F-96A5-9FA3F80F3ACB}">
      <dgm:prSet custT="1"/>
      <dgm:spPr/>
      <dgm:t>
        <a:bodyPr/>
        <a:lstStyle/>
        <a:p>
          <a:endParaRPr lang="en-US" sz="1100"/>
        </a:p>
      </dgm:t>
    </dgm:pt>
    <dgm:pt modelId="{A096C81B-869F-4189-BA4B-E75FE6B655CB}" type="sibTrans" cxnId="{D1B9A87C-6AF2-479F-96A5-9FA3F80F3ACB}">
      <dgm:prSet/>
      <dgm:spPr/>
      <dgm:t>
        <a:bodyPr/>
        <a:lstStyle/>
        <a:p>
          <a:endParaRPr lang="en-US" sz="1100"/>
        </a:p>
      </dgm:t>
    </dgm:pt>
    <dgm:pt modelId="{037444D4-E474-452B-83CE-D4B3703953B1}">
      <dgm:prSet custT="1"/>
      <dgm:spPr/>
      <dgm:t>
        <a:bodyPr/>
        <a:lstStyle/>
        <a:p>
          <a:pPr rtl="0"/>
          <a:r>
            <a:rPr lang="en-US" sz="1100" b="1" dirty="0" smtClean="0"/>
            <a:t>HR</a:t>
          </a:r>
          <a:endParaRPr lang="en-US" sz="1100" b="1" dirty="0"/>
        </a:p>
      </dgm:t>
    </dgm:pt>
    <dgm:pt modelId="{08374A13-6A40-4A58-A854-3313657DBC0B}" type="parTrans" cxnId="{971EED61-D3CC-40BB-A9CA-B212DC40F564}">
      <dgm:prSet custT="1"/>
      <dgm:spPr/>
      <dgm:t>
        <a:bodyPr/>
        <a:lstStyle/>
        <a:p>
          <a:endParaRPr lang="en-US" sz="1100"/>
        </a:p>
      </dgm:t>
    </dgm:pt>
    <dgm:pt modelId="{41B744FC-5E0B-495C-8039-3AC59BD15D54}" type="sibTrans" cxnId="{971EED61-D3CC-40BB-A9CA-B212DC40F564}">
      <dgm:prSet/>
      <dgm:spPr/>
      <dgm:t>
        <a:bodyPr/>
        <a:lstStyle/>
        <a:p>
          <a:endParaRPr lang="en-US" sz="1100"/>
        </a:p>
      </dgm:t>
    </dgm:pt>
    <dgm:pt modelId="{4EF8DF45-52FC-4469-B52A-62EC456BCE41}">
      <dgm:prSet custT="1"/>
      <dgm:spPr/>
      <dgm:t>
        <a:bodyPr/>
        <a:lstStyle/>
        <a:p>
          <a:pPr rtl="0"/>
          <a:r>
            <a:rPr lang="en-US" sz="1100" b="1" dirty="0" smtClean="0"/>
            <a:t>IT</a:t>
          </a:r>
          <a:endParaRPr lang="en-US" sz="1100" b="1" dirty="0"/>
        </a:p>
      </dgm:t>
    </dgm:pt>
    <dgm:pt modelId="{593D0916-3A5A-4913-9038-B7692BA7E357}" type="parTrans" cxnId="{F46A75BF-2E8D-4392-8B2D-103449516D26}">
      <dgm:prSet custT="1"/>
      <dgm:spPr/>
      <dgm:t>
        <a:bodyPr/>
        <a:lstStyle/>
        <a:p>
          <a:endParaRPr lang="en-US" sz="1100"/>
        </a:p>
      </dgm:t>
    </dgm:pt>
    <dgm:pt modelId="{33BC686A-F7CE-49C4-8F14-6A9703CE0F7C}" type="sibTrans" cxnId="{F46A75BF-2E8D-4392-8B2D-103449516D26}">
      <dgm:prSet/>
      <dgm:spPr/>
      <dgm:t>
        <a:bodyPr/>
        <a:lstStyle/>
        <a:p>
          <a:endParaRPr lang="en-US" sz="1100"/>
        </a:p>
      </dgm:t>
    </dgm:pt>
    <dgm:pt modelId="{5D9CC520-F5F7-475C-9484-FE568526E9E9}">
      <dgm:prSet custT="1"/>
      <dgm:spPr/>
      <dgm:t>
        <a:bodyPr/>
        <a:lstStyle/>
        <a:p>
          <a:pPr rtl="0"/>
          <a:r>
            <a:rPr lang="en-US" sz="1100" b="1" dirty="0" smtClean="0"/>
            <a:t>Risk Manager</a:t>
          </a:r>
          <a:endParaRPr lang="en-US" sz="1100" b="1" dirty="0"/>
        </a:p>
      </dgm:t>
    </dgm:pt>
    <dgm:pt modelId="{967EA558-4110-46C3-9100-9E8BCA41D0F8}" type="parTrans" cxnId="{4AFDF938-54B6-4522-A304-0BFC61F9ED7C}">
      <dgm:prSet custT="1"/>
      <dgm:spPr/>
      <dgm:t>
        <a:bodyPr/>
        <a:lstStyle/>
        <a:p>
          <a:endParaRPr lang="en-US" sz="1100"/>
        </a:p>
      </dgm:t>
    </dgm:pt>
    <dgm:pt modelId="{D0E69947-9343-4ADC-BF2F-44E3B2C96AAE}" type="sibTrans" cxnId="{4AFDF938-54B6-4522-A304-0BFC61F9ED7C}">
      <dgm:prSet/>
      <dgm:spPr/>
      <dgm:t>
        <a:bodyPr/>
        <a:lstStyle/>
        <a:p>
          <a:endParaRPr lang="en-US" sz="1100"/>
        </a:p>
      </dgm:t>
    </dgm:pt>
    <dgm:pt modelId="{E628A918-92A2-43E8-AF92-8111155A3651}" type="pres">
      <dgm:prSet presAssocID="{76D27AF1-633A-4862-95F9-1C9FB46C61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C38BBF-6886-46AA-A9E9-1424BC7F7A54}" type="pres">
      <dgm:prSet presAssocID="{05808B9B-AF17-4740-A076-6A6F36DE1023}" presName="centerShape" presStyleLbl="node0" presStyleIdx="0" presStyleCnt="1" custScaleX="213438" custScaleY="196415"/>
      <dgm:spPr/>
      <dgm:t>
        <a:bodyPr/>
        <a:lstStyle/>
        <a:p>
          <a:endParaRPr lang="en-US"/>
        </a:p>
      </dgm:t>
    </dgm:pt>
    <dgm:pt modelId="{BCB90AA7-5D93-4F7C-BCA6-3F951B06865F}" type="pres">
      <dgm:prSet presAssocID="{31237122-902C-4356-A73C-44DF8C9E6EF6}" presName="Name9" presStyleLbl="parChTrans1D2" presStyleIdx="0" presStyleCnt="12"/>
      <dgm:spPr/>
      <dgm:t>
        <a:bodyPr/>
        <a:lstStyle/>
        <a:p>
          <a:endParaRPr lang="en-US"/>
        </a:p>
      </dgm:t>
    </dgm:pt>
    <dgm:pt modelId="{F1D23E43-193B-45B8-A3B9-22B089E085C4}" type="pres">
      <dgm:prSet presAssocID="{31237122-902C-4356-A73C-44DF8C9E6EF6}" presName="connTx" presStyleLbl="parChTrans1D2" presStyleIdx="0" presStyleCnt="12"/>
      <dgm:spPr/>
      <dgm:t>
        <a:bodyPr/>
        <a:lstStyle/>
        <a:p>
          <a:endParaRPr lang="en-US"/>
        </a:p>
      </dgm:t>
    </dgm:pt>
    <dgm:pt modelId="{A58BE474-F5B0-4DB7-BCB9-B164209FC2F4}" type="pres">
      <dgm:prSet presAssocID="{3CEDDA2E-F973-46B8-85C4-2A1642F19347}" presName="node" presStyleLbl="node1" presStyleIdx="0" presStyleCnt="12" custScaleX="129634" custScaleY="128808" custRadScaleRad="101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6305B-CBEF-4A17-B242-04BBDB1F57DC}" type="pres">
      <dgm:prSet presAssocID="{1807889A-C42E-41CB-9149-9CB9E9B83911}" presName="Name9" presStyleLbl="parChTrans1D2" presStyleIdx="1" presStyleCnt="12"/>
      <dgm:spPr/>
      <dgm:t>
        <a:bodyPr/>
        <a:lstStyle/>
        <a:p>
          <a:endParaRPr lang="en-US"/>
        </a:p>
      </dgm:t>
    </dgm:pt>
    <dgm:pt modelId="{3ED94FF7-8DF7-4867-A9F9-2CE2F7A32C81}" type="pres">
      <dgm:prSet presAssocID="{1807889A-C42E-41CB-9149-9CB9E9B83911}" presName="connTx" presStyleLbl="parChTrans1D2" presStyleIdx="1" presStyleCnt="12"/>
      <dgm:spPr/>
      <dgm:t>
        <a:bodyPr/>
        <a:lstStyle/>
        <a:p>
          <a:endParaRPr lang="en-US"/>
        </a:p>
      </dgm:t>
    </dgm:pt>
    <dgm:pt modelId="{504FE79C-1946-4E73-826D-E301C9E11A86}" type="pres">
      <dgm:prSet presAssocID="{1530FB13-AA9D-4402-AC60-A6CFEC0567FB}" presName="node" presStyleLbl="node1" presStyleIdx="1" presStyleCnt="12" custScaleX="129634" custScaleY="128808" custRadScaleRad="101356" custRadScaleInc="-2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1F902-2695-46F6-814E-798CA1F7D0C5}" type="pres">
      <dgm:prSet presAssocID="{C8E5906C-679B-4DA5-B043-203C84D3EAAA}" presName="Name9" presStyleLbl="parChTrans1D2" presStyleIdx="2" presStyleCnt="12"/>
      <dgm:spPr/>
      <dgm:t>
        <a:bodyPr/>
        <a:lstStyle/>
        <a:p>
          <a:endParaRPr lang="en-US"/>
        </a:p>
      </dgm:t>
    </dgm:pt>
    <dgm:pt modelId="{87949FB4-B955-4C88-8435-D9C840D94119}" type="pres">
      <dgm:prSet presAssocID="{C8E5906C-679B-4DA5-B043-203C84D3EAAA}" presName="connTx" presStyleLbl="parChTrans1D2" presStyleIdx="2" presStyleCnt="12"/>
      <dgm:spPr/>
      <dgm:t>
        <a:bodyPr/>
        <a:lstStyle/>
        <a:p>
          <a:endParaRPr lang="en-US"/>
        </a:p>
      </dgm:t>
    </dgm:pt>
    <dgm:pt modelId="{7DD2B665-CABD-49AE-83A2-C725EEDE0A57}" type="pres">
      <dgm:prSet presAssocID="{14E066E9-8413-471B-8B82-2891E88E699C}" presName="node" presStyleLbl="node1" presStyleIdx="2" presStyleCnt="12" custScaleX="129634" custScaleY="128808" custRadScaleRad="100790" custRadScaleInc="-5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6C77E-680A-463F-87AC-082F16AF6E21}" type="pres">
      <dgm:prSet presAssocID="{C7E6C883-32E7-44A2-8570-7F3095682AC0}" presName="Name9" presStyleLbl="parChTrans1D2" presStyleIdx="3" presStyleCnt="12"/>
      <dgm:spPr/>
      <dgm:t>
        <a:bodyPr/>
        <a:lstStyle/>
        <a:p>
          <a:endParaRPr lang="en-US"/>
        </a:p>
      </dgm:t>
    </dgm:pt>
    <dgm:pt modelId="{60A302C3-573B-4FC0-B7E5-06B3FD211E5E}" type="pres">
      <dgm:prSet presAssocID="{C7E6C883-32E7-44A2-8570-7F3095682AC0}" presName="connTx" presStyleLbl="parChTrans1D2" presStyleIdx="3" presStyleCnt="12"/>
      <dgm:spPr/>
      <dgm:t>
        <a:bodyPr/>
        <a:lstStyle/>
        <a:p>
          <a:endParaRPr lang="en-US"/>
        </a:p>
      </dgm:t>
    </dgm:pt>
    <dgm:pt modelId="{20F2110F-FF04-4311-9CFA-6A898F8A53D0}" type="pres">
      <dgm:prSet presAssocID="{6250E5EF-E687-48F2-8B55-166CCEBB751C}" presName="node" presStyleLbl="node1" presStyleIdx="3" presStyleCnt="12" custScaleX="129634" custScaleY="128808" custRadScaleRad="100012" custRadScaleInc="-59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D8724-A736-4BE6-8D02-9F251DC0F5DB}" type="pres">
      <dgm:prSet presAssocID="{8F48F17D-E192-4F08-B5A3-3FEFC46B8750}" presName="Name9" presStyleLbl="parChTrans1D2" presStyleIdx="4" presStyleCnt="12"/>
      <dgm:spPr/>
      <dgm:t>
        <a:bodyPr/>
        <a:lstStyle/>
        <a:p>
          <a:endParaRPr lang="en-US"/>
        </a:p>
      </dgm:t>
    </dgm:pt>
    <dgm:pt modelId="{01E0B991-C6B8-44D1-B271-BC5220B7271E}" type="pres">
      <dgm:prSet presAssocID="{8F48F17D-E192-4F08-B5A3-3FEFC46B8750}" presName="connTx" presStyleLbl="parChTrans1D2" presStyleIdx="4" presStyleCnt="12"/>
      <dgm:spPr/>
      <dgm:t>
        <a:bodyPr/>
        <a:lstStyle/>
        <a:p>
          <a:endParaRPr lang="en-US"/>
        </a:p>
      </dgm:t>
    </dgm:pt>
    <dgm:pt modelId="{8A782CA3-4512-45FB-BD4D-FAE118434B07}" type="pres">
      <dgm:prSet presAssocID="{D621F8B2-03D0-451E-A091-AE9CBBA16777}" presName="node" presStyleLbl="node1" presStyleIdx="4" presStyleCnt="12" custScaleX="129634" custScaleY="128808" custRadScaleRad="99228" custRadScaleInc="-5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7142A-ADDA-40B9-A206-1AB5A5B86E10}" type="pres">
      <dgm:prSet presAssocID="{CDABF7EF-5171-4512-A197-8A79C49DAF04}" presName="Name9" presStyleLbl="parChTrans1D2" presStyleIdx="5" presStyleCnt="12"/>
      <dgm:spPr/>
      <dgm:t>
        <a:bodyPr/>
        <a:lstStyle/>
        <a:p>
          <a:endParaRPr lang="en-US"/>
        </a:p>
      </dgm:t>
    </dgm:pt>
    <dgm:pt modelId="{BD95A911-B1FA-4FB6-B266-EC4DE208922C}" type="pres">
      <dgm:prSet presAssocID="{CDABF7EF-5171-4512-A197-8A79C49DAF04}" presName="connTx" presStyleLbl="parChTrans1D2" presStyleIdx="5" presStyleCnt="12"/>
      <dgm:spPr/>
      <dgm:t>
        <a:bodyPr/>
        <a:lstStyle/>
        <a:p>
          <a:endParaRPr lang="en-US"/>
        </a:p>
      </dgm:t>
    </dgm:pt>
    <dgm:pt modelId="{4D7B73F0-4504-4FA0-B18B-6595010914B0}" type="pres">
      <dgm:prSet presAssocID="{63A9CEFC-C5C7-4820-8001-0DEDA3A1451F}" presName="node" presStyleLbl="node1" presStyleIdx="5" presStyleCnt="12" custScaleX="129634" custScaleY="128808" custRadScaleRad="98651" custRadScaleInc="-3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EE142-907A-40E4-B838-0AB43C4E186C}" type="pres">
      <dgm:prSet presAssocID="{49A19D8B-8E31-407F-8166-D821A9DC8575}" presName="Name9" presStyleLbl="parChTrans1D2" presStyleIdx="6" presStyleCnt="12"/>
      <dgm:spPr/>
      <dgm:t>
        <a:bodyPr/>
        <a:lstStyle/>
        <a:p>
          <a:endParaRPr lang="en-US"/>
        </a:p>
      </dgm:t>
    </dgm:pt>
    <dgm:pt modelId="{E23CFC4A-77AF-4544-90D2-38D9D62DCC11}" type="pres">
      <dgm:prSet presAssocID="{49A19D8B-8E31-407F-8166-D821A9DC8575}" presName="connTx" presStyleLbl="parChTrans1D2" presStyleIdx="6" presStyleCnt="12"/>
      <dgm:spPr/>
      <dgm:t>
        <a:bodyPr/>
        <a:lstStyle/>
        <a:p>
          <a:endParaRPr lang="en-US"/>
        </a:p>
      </dgm:t>
    </dgm:pt>
    <dgm:pt modelId="{671AD21F-1991-4DB3-B5E8-61325991157D}" type="pres">
      <dgm:prSet presAssocID="{C652C0B7-A1C2-491D-B883-B5573F164491}" presName="node" presStyleLbl="node1" presStyleIdx="6" presStyleCnt="12" custScaleX="129634" custScaleY="128808" custRadScaleRad="98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D4C46-0F01-4F84-B0E8-0606DBAEC9C6}" type="pres">
      <dgm:prSet presAssocID="{380F0F97-985E-485F-936C-B0F46AB9D588}" presName="Name9" presStyleLbl="parChTrans1D2" presStyleIdx="7" presStyleCnt="12"/>
      <dgm:spPr/>
      <dgm:t>
        <a:bodyPr/>
        <a:lstStyle/>
        <a:p>
          <a:endParaRPr lang="en-US"/>
        </a:p>
      </dgm:t>
    </dgm:pt>
    <dgm:pt modelId="{C01E353E-6C97-4CF7-99A3-0B00D292E4C8}" type="pres">
      <dgm:prSet presAssocID="{380F0F97-985E-485F-936C-B0F46AB9D588}" presName="connTx" presStyleLbl="parChTrans1D2" presStyleIdx="7" presStyleCnt="12"/>
      <dgm:spPr/>
      <dgm:t>
        <a:bodyPr/>
        <a:lstStyle/>
        <a:p>
          <a:endParaRPr lang="en-US"/>
        </a:p>
      </dgm:t>
    </dgm:pt>
    <dgm:pt modelId="{1D6D28AA-D29F-4D66-9C96-A10B1B48E40F}" type="pres">
      <dgm:prSet presAssocID="{3F3215C7-3309-42F0-BAAA-5FC1DE42AF51}" presName="node" presStyleLbl="node1" presStyleIdx="7" presStyleCnt="12" custScaleX="129634" custScaleY="128808" custRadScaleRad="98651" custRadScaleInc="3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AB913-67DB-45B2-8BC5-D12CFC62A7B4}" type="pres">
      <dgm:prSet presAssocID="{EAA2084F-33AC-47B6-BBCC-CD16E033F05A}" presName="Name9" presStyleLbl="parChTrans1D2" presStyleIdx="8" presStyleCnt="12"/>
      <dgm:spPr/>
      <dgm:t>
        <a:bodyPr/>
        <a:lstStyle/>
        <a:p>
          <a:endParaRPr lang="en-US"/>
        </a:p>
      </dgm:t>
    </dgm:pt>
    <dgm:pt modelId="{509755AD-B6AD-4DF1-A62C-AC9C78BDD7DD}" type="pres">
      <dgm:prSet presAssocID="{EAA2084F-33AC-47B6-BBCC-CD16E033F05A}" presName="connTx" presStyleLbl="parChTrans1D2" presStyleIdx="8" presStyleCnt="12"/>
      <dgm:spPr/>
      <dgm:t>
        <a:bodyPr/>
        <a:lstStyle/>
        <a:p>
          <a:endParaRPr lang="en-US"/>
        </a:p>
      </dgm:t>
    </dgm:pt>
    <dgm:pt modelId="{5E9F3CAA-3BEE-408E-BFF3-7BB90AA3AA79}" type="pres">
      <dgm:prSet presAssocID="{497DB193-5454-4A54-9B65-5BB22F90A977}" presName="node" presStyleLbl="node1" presStyleIdx="8" presStyleCnt="12" custScaleX="129634" custScaleY="128808" custRadScaleRad="99228" custRadScaleInc="5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0CE9C-004F-479D-A5B2-2FE9146BFADF}" type="pres">
      <dgm:prSet presAssocID="{08374A13-6A40-4A58-A854-3313657DBC0B}" presName="Name9" presStyleLbl="parChTrans1D2" presStyleIdx="9" presStyleCnt="12"/>
      <dgm:spPr/>
      <dgm:t>
        <a:bodyPr/>
        <a:lstStyle/>
        <a:p>
          <a:endParaRPr lang="en-US"/>
        </a:p>
      </dgm:t>
    </dgm:pt>
    <dgm:pt modelId="{32B71366-0559-4CBB-B681-606A5E0B0B13}" type="pres">
      <dgm:prSet presAssocID="{08374A13-6A40-4A58-A854-3313657DBC0B}" presName="connTx" presStyleLbl="parChTrans1D2" presStyleIdx="9" presStyleCnt="12"/>
      <dgm:spPr/>
      <dgm:t>
        <a:bodyPr/>
        <a:lstStyle/>
        <a:p>
          <a:endParaRPr lang="en-US"/>
        </a:p>
      </dgm:t>
    </dgm:pt>
    <dgm:pt modelId="{0F44F681-1129-42F5-AAEB-B6D059480DBB}" type="pres">
      <dgm:prSet presAssocID="{037444D4-E474-452B-83CE-D4B3703953B1}" presName="node" presStyleLbl="node1" presStyleIdx="9" presStyleCnt="12" custScaleX="129634" custScaleY="128808" custRadScaleRad="100012" custRadScaleInc="59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212A6-A5B9-4E97-A460-F4C86F9B7D99}" type="pres">
      <dgm:prSet presAssocID="{593D0916-3A5A-4913-9038-B7692BA7E357}" presName="Name9" presStyleLbl="parChTrans1D2" presStyleIdx="10" presStyleCnt="12"/>
      <dgm:spPr/>
      <dgm:t>
        <a:bodyPr/>
        <a:lstStyle/>
        <a:p>
          <a:endParaRPr lang="en-US"/>
        </a:p>
      </dgm:t>
    </dgm:pt>
    <dgm:pt modelId="{0811518F-306A-4405-87D9-5A1F0D339050}" type="pres">
      <dgm:prSet presAssocID="{593D0916-3A5A-4913-9038-B7692BA7E357}" presName="connTx" presStyleLbl="parChTrans1D2" presStyleIdx="10" presStyleCnt="12"/>
      <dgm:spPr/>
      <dgm:t>
        <a:bodyPr/>
        <a:lstStyle/>
        <a:p>
          <a:endParaRPr lang="en-US"/>
        </a:p>
      </dgm:t>
    </dgm:pt>
    <dgm:pt modelId="{7113A3C3-3F99-4228-9C49-244F7DD5E30C}" type="pres">
      <dgm:prSet presAssocID="{4EF8DF45-52FC-4469-B52A-62EC456BCE41}" presName="node" presStyleLbl="node1" presStyleIdx="10" presStyleCnt="12" custScaleX="129634" custScaleY="128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B1790-89EF-411E-85E8-7EFA4B99A496}" type="pres">
      <dgm:prSet presAssocID="{967EA558-4110-46C3-9100-9E8BCA41D0F8}" presName="Name9" presStyleLbl="parChTrans1D2" presStyleIdx="11" presStyleCnt="12"/>
      <dgm:spPr/>
      <dgm:t>
        <a:bodyPr/>
        <a:lstStyle/>
        <a:p>
          <a:endParaRPr lang="en-US"/>
        </a:p>
      </dgm:t>
    </dgm:pt>
    <dgm:pt modelId="{7D02BD40-E07F-42D7-A2B7-8A7A839B1096}" type="pres">
      <dgm:prSet presAssocID="{967EA558-4110-46C3-9100-9E8BCA41D0F8}" presName="connTx" presStyleLbl="parChTrans1D2" presStyleIdx="11" presStyleCnt="12"/>
      <dgm:spPr/>
      <dgm:t>
        <a:bodyPr/>
        <a:lstStyle/>
        <a:p>
          <a:endParaRPr lang="en-US"/>
        </a:p>
      </dgm:t>
    </dgm:pt>
    <dgm:pt modelId="{49B93C0F-A922-424C-947B-4BF4C2643543}" type="pres">
      <dgm:prSet presAssocID="{5D9CC520-F5F7-475C-9484-FE568526E9E9}" presName="node" presStyleLbl="node1" presStyleIdx="11" presStyleCnt="12" custScaleX="129634" custScaleY="128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54FE27-4086-4FA6-A7A6-0B6165E1B52F}" type="presOf" srcId="{76D27AF1-633A-4862-95F9-1C9FB46C6198}" destId="{E628A918-92A2-43E8-AF92-8111155A3651}" srcOrd="0" destOrd="0" presId="urn:microsoft.com/office/officeart/2005/8/layout/radial1"/>
    <dgm:cxn modelId="{6CF55409-90EC-4D09-84F9-854B0DBDD600}" srcId="{05808B9B-AF17-4740-A076-6A6F36DE1023}" destId="{63A9CEFC-C5C7-4820-8001-0DEDA3A1451F}" srcOrd="5" destOrd="0" parTransId="{CDABF7EF-5171-4512-A197-8A79C49DAF04}" sibTransId="{39E35EAA-BB43-432A-8245-422AE8B35545}"/>
    <dgm:cxn modelId="{C88D630E-E2D4-4DF5-8E85-457CD6ADDFE3}" type="presOf" srcId="{037444D4-E474-452B-83CE-D4B3703953B1}" destId="{0F44F681-1129-42F5-AAEB-B6D059480DBB}" srcOrd="0" destOrd="0" presId="urn:microsoft.com/office/officeart/2005/8/layout/radial1"/>
    <dgm:cxn modelId="{4AFDF938-54B6-4522-A304-0BFC61F9ED7C}" srcId="{05808B9B-AF17-4740-A076-6A6F36DE1023}" destId="{5D9CC520-F5F7-475C-9484-FE568526E9E9}" srcOrd="11" destOrd="0" parTransId="{967EA558-4110-46C3-9100-9E8BCA41D0F8}" sibTransId="{D0E69947-9343-4ADC-BF2F-44E3B2C96AAE}"/>
    <dgm:cxn modelId="{0404B614-D2A1-4FE2-B4CF-0FE6C3E998F1}" type="presOf" srcId="{8F48F17D-E192-4F08-B5A3-3FEFC46B8750}" destId="{01E0B991-C6B8-44D1-B271-BC5220B7271E}" srcOrd="1" destOrd="0" presId="urn:microsoft.com/office/officeart/2005/8/layout/radial1"/>
    <dgm:cxn modelId="{CC1F5591-FF6A-4C14-9F90-D031ADED182D}" srcId="{05808B9B-AF17-4740-A076-6A6F36DE1023}" destId="{D621F8B2-03D0-451E-A091-AE9CBBA16777}" srcOrd="4" destOrd="0" parTransId="{8F48F17D-E192-4F08-B5A3-3FEFC46B8750}" sibTransId="{0ADF813C-0E80-4345-AFD5-BD7B9301F4F0}"/>
    <dgm:cxn modelId="{400210DD-BB35-4045-98E2-70984AF232C4}" type="presOf" srcId="{1530FB13-AA9D-4402-AC60-A6CFEC0567FB}" destId="{504FE79C-1946-4E73-826D-E301C9E11A86}" srcOrd="0" destOrd="0" presId="urn:microsoft.com/office/officeart/2005/8/layout/radial1"/>
    <dgm:cxn modelId="{E857AB8B-D241-49D4-B676-E69D25FB92FC}" type="presOf" srcId="{593D0916-3A5A-4913-9038-B7692BA7E357}" destId="{01B212A6-A5B9-4E97-A460-F4C86F9B7D99}" srcOrd="0" destOrd="0" presId="urn:microsoft.com/office/officeart/2005/8/layout/radial1"/>
    <dgm:cxn modelId="{9A5BCE1D-CB76-43C3-A7DD-1D0F6E4EE452}" type="presOf" srcId="{380F0F97-985E-485F-936C-B0F46AB9D588}" destId="{C01E353E-6C97-4CF7-99A3-0B00D292E4C8}" srcOrd="1" destOrd="0" presId="urn:microsoft.com/office/officeart/2005/8/layout/radial1"/>
    <dgm:cxn modelId="{D1B9A87C-6AF2-479F-96A5-9FA3F80F3ACB}" srcId="{05808B9B-AF17-4740-A076-6A6F36DE1023}" destId="{497DB193-5454-4A54-9B65-5BB22F90A977}" srcOrd="8" destOrd="0" parTransId="{EAA2084F-33AC-47B6-BBCC-CD16E033F05A}" sibTransId="{A096C81B-869F-4189-BA4B-E75FE6B655CB}"/>
    <dgm:cxn modelId="{0F398560-68D8-4CE4-8EB9-909494B981D2}" type="presOf" srcId="{497DB193-5454-4A54-9B65-5BB22F90A977}" destId="{5E9F3CAA-3BEE-408E-BFF3-7BB90AA3AA79}" srcOrd="0" destOrd="0" presId="urn:microsoft.com/office/officeart/2005/8/layout/radial1"/>
    <dgm:cxn modelId="{7357947F-6526-4BDE-9B70-81EE32448202}" type="presOf" srcId="{08374A13-6A40-4A58-A854-3313657DBC0B}" destId="{3880CE9C-004F-479D-A5B2-2FE9146BFADF}" srcOrd="0" destOrd="0" presId="urn:microsoft.com/office/officeart/2005/8/layout/radial1"/>
    <dgm:cxn modelId="{D170FC8B-6160-4A4D-9315-F963657BA028}" type="presOf" srcId="{6250E5EF-E687-48F2-8B55-166CCEBB751C}" destId="{20F2110F-FF04-4311-9CFA-6A898F8A53D0}" srcOrd="0" destOrd="0" presId="urn:microsoft.com/office/officeart/2005/8/layout/radial1"/>
    <dgm:cxn modelId="{2BD97851-C663-4E0E-BDAC-E12FF70638A1}" type="presOf" srcId="{1807889A-C42E-41CB-9149-9CB9E9B83911}" destId="{3ED94FF7-8DF7-4867-A9F9-2CE2F7A32C81}" srcOrd="1" destOrd="0" presId="urn:microsoft.com/office/officeart/2005/8/layout/radial1"/>
    <dgm:cxn modelId="{AC4BE010-98D0-4C1C-A639-399841496963}" type="presOf" srcId="{C8E5906C-679B-4DA5-B043-203C84D3EAAA}" destId="{87949FB4-B955-4C88-8435-D9C840D94119}" srcOrd="1" destOrd="0" presId="urn:microsoft.com/office/officeart/2005/8/layout/radial1"/>
    <dgm:cxn modelId="{AC5D7190-8B87-43C5-A1EE-DCE77AD81DE5}" type="presOf" srcId="{1807889A-C42E-41CB-9149-9CB9E9B83911}" destId="{7A66305B-CBEF-4A17-B242-04BBDB1F57DC}" srcOrd="0" destOrd="0" presId="urn:microsoft.com/office/officeart/2005/8/layout/radial1"/>
    <dgm:cxn modelId="{126733B0-BB28-4854-BD27-01A894B2E9ED}" type="presOf" srcId="{31237122-902C-4356-A73C-44DF8C9E6EF6}" destId="{BCB90AA7-5D93-4F7C-BCA6-3F951B06865F}" srcOrd="0" destOrd="0" presId="urn:microsoft.com/office/officeart/2005/8/layout/radial1"/>
    <dgm:cxn modelId="{ACFF4D43-28C2-4548-ACC6-C3D5FF1D4DFF}" type="presOf" srcId="{3F3215C7-3309-42F0-BAAA-5FC1DE42AF51}" destId="{1D6D28AA-D29F-4D66-9C96-A10B1B48E40F}" srcOrd="0" destOrd="0" presId="urn:microsoft.com/office/officeart/2005/8/layout/radial1"/>
    <dgm:cxn modelId="{971EED61-D3CC-40BB-A9CA-B212DC40F564}" srcId="{05808B9B-AF17-4740-A076-6A6F36DE1023}" destId="{037444D4-E474-452B-83CE-D4B3703953B1}" srcOrd="9" destOrd="0" parTransId="{08374A13-6A40-4A58-A854-3313657DBC0B}" sibTransId="{41B744FC-5E0B-495C-8039-3AC59BD15D54}"/>
    <dgm:cxn modelId="{7EBD7873-332D-4D20-8ABB-2225772D5AD4}" type="presOf" srcId="{49A19D8B-8E31-407F-8166-D821A9DC8575}" destId="{58CEE142-907A-40E4-B838-0AB43C4E186C}" srcOrd="0" destOrd="0" presId="urn:microsoft.com/office/officeart/2005/8/layout/radial1"/>
    <dgm:cxn modelId="{41A24FF5-DC1E-4E29-86B7-31CB05C52518}" type="presOf" srcId="{380F0F97-985E-485F-936C-B0F46AB9D588}" destId="{E48D4C46-0F01-4F84-B0E8-0606DBAEC9C6}" srcOrd="0" destOrd="0" presId="urn:microsoft.com/office/officeart/2005/8/layout/radial1"/>
    <dgm:cxn modelId="{88675F1A-7E0B-438A-9450-183A95E03745}" type="presOf" srcId="{14E066E9-8413-471B-8B82-2891E88E699C}" destId="{7DD2B665-CABD-49AE-83A2-C725EEDE0A57}" srcOrd="0" destOrd="0" presId="urn:microsoft.com/office/officeart/2005/8/layout/radial1"/>
    <dgm:cxn modelId="{68D42690-0E96-45EE-8E57-DA6AC7D8E7CF}" srcId="{05808B9B-AF17-4740-A076-6A6F36DE1023}" destId="{C652C0B7-A1C2-491D-B883-B5573F164491}" srcOrd="6" destOrd="0" parTransId="{49A19D8B-8E31-407F-8166-D821A9DC8575}" sibTransId="{E5E334F7-B70D-4239-B3BA-8CE589D5E6B3}"/>
    <dgm:cxn modelId="{50B53638-41F7-43CF-920B-44E9F80E734E}" type="presOf" srcId="{05808B9B-AF17-4740-A076-6A6F36DE1023}" destId="{29C38BBF-6886-46AA-A9E9-1424BC7F7A54}" srcOrd="0" destOrd="0" presId="urn:microsoft.com/office/officeart/2005/8/layout/radial1"/>
    <dgm:cxn modelId="{723B50A0-D584-41C2-9C2D-E28463D5462D}" srcId="{05808B9B-AF17-4740-A076-6A6F36DE1023}" destId="{3F3215C7-3309-42F0-BAAA-5FC1DE42AF51}" srcOrd="7" destOrd="0" parTransId="{380F0F97-985E-485F-936C-B0F46AB9D588}" sibTransId="{012119B4-43B9-4E33-844A-493499EA9CB5}"/>
    <dgm:cxn modelId="{2F9D95A3-7743-4770-B97F-2B49C472734A}" type="presOf" srcId="{63A9CEFC-C5C7-4820-8001-0DEDA3A1451F}" destId="{4D7B73F0-4504-4FA0-B18B-6595010914B0}" srcOrd="0" destOrd="0" presId="urn:microsoft.com/office/officeart/2005/8/layout/radial1"/>
    <dgm:cxn modelId="{46B03F2E-1C12-4BEF-85A1-94AA33B095AD}" srcId="{76D27AF1-633A-4862-95F9-1C9FB46C6198}" destId="{05808B9B-AF17-4740-A076-6A6F36DE1023}" srcOrd="0" destOrd="0" parTransId="{73A1D749-9D2C-4526-87BB-8D36F72B7E94}" sibTransId="{4B4D17A5-272F-4AAB-9351-1823C4BC6EF4}"/>
    <dgm:cxn modelId="{75880DF7-3CE4-41D7-943F-A135A84920D8}" type="presOf" srcId="{CDABF7EF-5171-4512-A197-8A79C49DAF04}" destId="{BD95A911-B1FA-4FB6-B266-EC4DE208922C}" srcOrd="1" destOrd="0" presId="urn:microsoft.com/office/officeart/2005/8/layout/radial1"/>
    <dgm:cxn modelId="{6567B3E0-A5F3-421C-8489-39369AB76493}" type="presOf" srcId="{967EA558-4110-46C3-9100-9E8BCA41D0F8}" destId="{7D02BD40-E07F-42D7-A2B7-8A7A839B1096}" srcOrd="1" destOrd="0" presId="urn:microsoft.com/office/officeart/2005/8/layout/radial1"/>
    <dgm:cxn modelId="{A9F2A16A-C03A-4161-8E7D-3985658495A6}" type="presOf" srcId="{EAA2084F-33AC-47B6-BBCC-CD16E033F05A}" destId="{581AB913-67DB-45B2-8BC5-D12CFC62A7B4}" srcOrd="0" destOrd="0" presId="urn:microsoft.com/office/officeart/2005/8/layout/radial1"/>
    <dgm:cxn modelId="{9BDFB031-CA0F-4F43-B7E5-F568AE5E4DAB}" type="presOf" srcId="{5D9CC520-F5F7-475C-9484-FE568526E9E9}" destId="{49B93C0F-A922-424C-947B-4BF4C2643543}" srcOrd="0" destOrd="0" presId="urn:microsoft.com/office/officeart/2005/8/layout/radial1"/>
    <dgm:cxn modelId="{EA79D80C-9E58-4A2D-8357-30C4C5DFC136}" type="presOf" srcId="{3CEDDA2E-F973-46B8-85C4-2A1642F19347}" destId="{A58BE474-F5B0-4DB7-BCB9-B164209FC2F4}" srcOrd="0" destOrd="0" presId="urn:microsoft.com/office/officeart/2005/8/layout/radial1"/>
    <dgm:cxn modelId="{7BD4B391-533F-4E5E-864F-7524E94F4B7D}" type="presOf" srcId="{C7E6C883-32E7-44A2-8570-7F3095682AC0}" destId="{E896C77E-680A-463F-87AC-082F16AF6E21}" srcOrd="0" destOrd="0" presId="urn:microsoft.com/office/officeart/2005/8/layout/radial1"/>
    <dgm:cxn modelId="{6ABC2B39-DC77-4129-9AA2-0BB08E527CC0}" type="presOf" srcId="{593D0916-3A5A-4913-9038-B7692BA7E357}" destId="{0811518F-306A-4405-87D9-5A1F0D339050}" srcOrd="1" destOrd="0" presId="urn:microsoft.com/office/officeart/2005/8/layout/radial1"/>
    <dgm:cxn modelId="{E2960FE5-625F-451F-B135-F31B1F86E9DA}" type="presOf" srcId="{C7E6C883-32E7-44A2-8570-7F3095682AC0}" destId="{60A302C3-573B-4FC0-B7E5-06B3FD211E5E}" srcOrd="1" destOrd="0" presId="urn:microsoft.com/office/officeart/2005/8/layout/radial1"/>
    <dgm:cxn modelId="{053757D4-FA34-490B-A1A3-3B84E08A79E4}" type="presOf" srcId="{CDABF7EF-5171-4512-A197-8A79C49DAF04}" destId="{F987142A-ADDA-40B9-A206-1AB5A5B86E10}" srcOrd="0" destOrd="0" presId="urn:microsoft.com/office/officeart/2005/8/layout/radial1"/>
    <dgm:cxn modelId="{609ACC01-1521-42B6-B657-380F174458AC}" type="presOf" srcId="{C652C0B7-A1C2-491D-B883-B5573F164491}" destId="{671AD21F-1991-4DB3-B5E8-61325991157D}" srcOrd="0" destOrd="0" presId="urn:microsoft.com/office/officeart/2005/8/layout/radial1"/>
    <dgm:cxn modelId="{6BE9D26A-DADA-4C29-982E-76C836FA3FEC}" type="presOf" srcId="{08374A13-6A40-4A58-A854-3313657DBC0B}" destId="{32B71366-0559-4CBB-B681-606A5E0B0B13}" srcOrd="1" destOrd="0" presId="urn:microsoft.com/office/officeart/2005/8/layout/radial1"/>
    <dgm:cxn modelId="{250B81FE-FA45-48B9-9A7A-5ED0E7F5097C}" srcId="{05808B9B-AF17-4740-A076-6A6F36DE1023}" destId="{1530FB13-AA9D-4402-AC60-A6CFEC0567FB}" srcOrd="1" destOrd="0" parTransId="{1807889A-C42E-41CB-9149-9CB9E9B83911}" sibTransId="{D8FAD1AC-9DE9-4EA6-99B1-07BD8EB21C5F}"/>
    <dgm:cxn modelId="{20CE1142-7716-4FD4-9AE4-BB21C425A47C}" type="presOf" srcId="{8F48F17D-E192-4F08-B5A3-3FEFC46B8750}" destId="{6E0D8724-A736-4BE6-8D02-9F251DC0F5DB}" srcOrd="0" destOrd="0" presId="urn:microsoft.com/office/officeart/2005/8/layout/radial1"/>
    <dgm:cxn modelId="{C87DD2D6-F53A-41A8-822A-6396BE01473D}" type="presOf" srcId="{EAA2084F-33AC-47B6-BBCC-CD16E033F05A}" destId="{509755AD-B6AD-4DF1-A62C-AC9C78BDD7DD}" srcOrd="1" destOrd="0" presId="urn:microsoft.com/office/officeart/2005/8/layout/radial1"/>
    <dgm:cxn modelId="{3A16C4F8-B5C6-4A6B-BA0B-350BEFF25070}" type="presOf" srcId="{D621F8B2-03D0-451E-A091-AE9CBBA16777}" destId="{8A782CA3-4512-45FB-BD4D-FAE118434B07}" srcOrd="0" destOrd="0" presId="urn:microsoft.com/office/officeart/2005/8/layout/radial1"/>
    <dgm:cxn modelId="{BC3B2BF6-6F60-4D9E-A969-F7D9EA1A4E4B}" srcId="{05808B9B-AF17-4740-A076-6A6F36DE1023}" destId="{14E066E9-8413-471B-8B82-2891E88E699C}" srcOrd="2" destOrd="0" parTransId="{C8E5906C-679B-4DA5-B043-203C84D3EAAA}" sibTransId="{75EBF3DC-DEE0-40ED-A5EA-28DFE0894BB7}"/>
    <dgm:cxn modelId="{36433D2C-A26B-4D63-958E-38748C7D6BF2}" srcId="{05808B9B-AF17-4740-A076-6A6F36DE1023}" destId="{6250E5EF-E687-48F2-8B55-166CCEBB751C}" srcOrd="3" destOrd="0" parTransId="{C7E6C883-32E7-44A2-8570-7F3095682AC0}" sibTransId="{6261D3BC-D22B-46C1-824C-DE72F2F1A175}"/>
    <dgm:cxn modelId="{07848CCC-D44B-4B72-8368-57E2C53FCC2B}" type="presOf" srcId="{49A19D8B-8E31-407F-8166-D821A9DC8575}" destId="{E23CFC4A-77AF-4544-90D2-38D9D62DCC11}" srcOrd="1" destOrd="0" presId="urn:microsoft.com/office/officeart/2005/8/layout/radial1"/>
    <dgm:cxn modelId="{C27099FE-AC57-461E-89FD-284D8FC399B2}" type="presOf" srcId="{4EF8DF45-52FC-4469-B52A-62EC456BCE41}" destId="{7113A3C3-3F99-4228-9C49-244F7DD5E30C}" srcOrd="0" destOrd="0" presId="urn:microsoft.com/office/officeart/2005/8/layout/radial1"/>
    <dgm:cxn modelId="{F46A75BF-2E8D-4392-8B2D-103449516D26}" srcId="{05808B9B-AF17-4740-A076-6A6F36DE1023}" destId="{4EF8DF45-52FC-4469-B52A-62EC456BCE41}" srcOrd="10" destOrd="0" parTransId="{593D0916-3A5A-4913-9038-B7692BA7E357}" sibTransId="{33BC686A-F7CE-49C4-8F14-6A9703CE0F7C}"/>
    <dgm:cxn modelId="{72A02F8B-65C4-416A-B067-7050C78BB639}" srcId="{05808B9B-AF17-4740-A076-6A6F36DE1023}" destId="{3CEDDA2E-F973-46B8-85C4-2A1642F19347}" srcOrd="0" destOrd="0" parTransId="{31237122-902C-4356-A73C-44DF8C9E6EF6}" sibTransId="{CDD0723F-37EB-4D3E-B56F-F8DFD7F69DE6}"/>
    <dgm:cxn modelId="{69502BD7-4309-4E0F-907B-7668ACBAB8C6}" type="presOf" srcId="{C8E5906C-679B-4DA5-B043-203C84D3EAAA}" destId="{E841F902-2695-46F6-814E-798CA1F7D0C5}" srcOrd="0" destOrd="0" presId="urn:microsoft.com/office/officeart/2005/8/layout/radial1"/>
    <dgm:cxn modelId="{73C7514A-A9C3-41F4-8CC3-812F9A4CA111}" type="presOf" srcId="{31237122-902C-4356-A73C-44DF8C9E6EF6}" destId="{F1D23E43-193B-45B8-A3B9-22B089E085C4}" srcOrd="1" destOrd="0" presId="urn:microsoft.com/office/officeart/2005/8/layout/radial1"/>
    <dgm:cxn modelId="{7E91EE54-0C3C-4B23-956F-6303521FFFA1}" type="presOf" srcId="{967EA558-4110-46C3-9100-9E8BCA41D0F8}" destId="{5EEB1790-89EF-411E-85E8-7EFA4B99A496}" srcOrd="0" destOrd="0" presId="urn:microsoft.com/office/officeart/2005/8/layout/radial1"/>
    <dgm:cxn modelId="{99DC9044-8F83-45C2-A95F-AC0AB1709444}" type="presParOf" srcId="{E628A918-92A2-43E8-AF92-8111155A3651}" destId="{29C38BBF-6886-46AA-A9E9-1424BC7F7A54}" srcOrd="0" destOrd="0" presId="urn:microsoft.com/office/officeart/2005/8/layout/radial1"/>
    <dgm:cxn modelId="{E9EE422F-5622-4FFE-8EEA-F683C2C60FBF}" type="presParOf" srcId="{E628A918-92A2-43E8-AF92-8111155A3651}" destId="{BCB90AA7-5D93-4F7C-BCA6-3F951B06865F}" srcOrd="1" destOrd="0" presId="urn:microsoft.com/office/officeart/2005/8/layout/radial1"/>
    <dgm:cxn modelId="{9EAAF8EA-6CFD-47CC-976F-721FC9CADCAE}" type="presParOf" srcId="{BCB90AA7-5D93-4F7C-BCA6-3F951B06865F}" destId="{F1D23E43-193B-45B8-A3B9-22B089E085C4}" srcOrd="0" destOrd="0" presId="urn:microsoft.com/office/officeart/2005/8/layout/radial1"/>
    <dgm:cxn modelId="{E67FE69C-3C0F-4C0F-B404-F20645301E6B}" type="presParOf" srcId="{E628A918-92A2-43E8-AF92-8111155A3651}" destId="{A58BE474-F5B0-4DB7-BCB9-B164209FC2F4}" srcOrd="2" destOrd="0" presId="urn:microsoft.com/office/officeart/2005/8/layout/radial1"/>
    <dgm:cxn modelId="{84397339-17B7-44B9-921E-E08C4433F67E}" type="presParOf" srcId="{E628A918-92A2-43E8-AF92-8111155A3651}" destId="{7A66305B-CBEF-4A17-B242-04BBDB1F57DC}" srcOrd="3" destOrd="0" presId="urn:microsoft.com/office/officeart/2005/8/layout/radial1"/>
    <dgm:cxn modelId="{26EB5973-FC73-40BF-A4C2-201750409034}" type="presParOf" srcId="{7A66305B-CBEF-4A17-B242-04BBDB1F57DC}" destId="{3ED94FF7-8DF7-4867-A9F9-2CE2F7A32C81}" srcOrd="0" destOrd="0" presId="urn:microsoft.com/office/officeart/2005/8/layout/radial1"/>
    <dgm:cxn modelId="{4251EB5F-6F16-48F5-9632-D1A456937F64}" type="presParOf" srcId="{E628A918-92A2-43E8-AF92-8111155A3651}" destId="{504FE79C-1946-4E73-826D-E301C9E11A86}" srcOrd="4" destOrd="0" presId="urn:microsoft.com/office/officeart/2005/8/layout/radial1"/>
    <dgm:cxn modelId="{D61B6F22-CC04-47EF-985D-9AAE413C4F4F}" type="presParOf" srcId="{E628A918-92A2-43E8-AF92-8111155A3651}" destId="{E841F902-2695-46F6-814E-798CA1F7D0C5}" srcOrd="5" destOrd="0" presId="urn:microsoft.com/office/officeart/2005/8/layout/radial1"/>
    <dgm:cxn modelId="{5FDCCBE4-61FD-4457-9B92-EF86CA858B97}" type="presParOf" srcId="{E841F902-2695-46F6-814E-798CA1F7D0C5}" destId="{87949FB4-B955-4C88-8435-D9C840D94119}" srcOrd="0" destOrd="0" presId="urn:microsoft.com/office/officeart/2005/8/layout/radial1"/>
    <dgm:cxn modelId="{6F5A263A-4247-47B3-B5DE-143E375738BB}" type="presParOf" srcId="{E628A918-92A2-43E8-AF92-8111155A3651}" destId="{7DD2B665-CABD-49AE-83A2-C725EEDE0A57}" srcOrd="6" destOrd="0" presId="urn:microsoft.com/office/officeart/2005/8/layout/radial1"/>
    <dgm:cxn modelId="{AB9F32AA-25E1-4993-AB4F-A096D7020A8A}" type="presParOf" srcId="{E628A918-92A2-43E8-AF92-8111155A3651}" destId="{E896C77E-680A-463F-87AC-082F16AF6E21}" srcOrd="7" destOrd="0" presId="urn:microsoft.com/office/officeart/2005/8/layout/radial1"/>
    <dgm:cxn modelId="{9675679F-18ED-440B-AEE6-B6B544B513E7}" type="presParOf" srcId="{E896C77E-680A-463F-87AC-082F16AF6E21}" destId="{60A302C3-573B-4FC0-B7E5-06B3FD211E5E}" srcOrd="0" destOrd="0" presId="urn:microsoft.com/office/officeart/2005/8/layout/radial1"/>
    <dgm:cxn modelId="{303AE504-7EB2-41E9-A2E8-20136E3A111A}" type="presParOf" srcId="{E628A918-92A2-43E8-AF92-8111155A3651}" destId="{20F2110F-FF04-4311-9CFA-6A898F8A53D0}" srcOrd="8" destOrd="0" presId="urn:microsoft.com/office/officeart/2005/8/layout/radial1"/>
    <dgm:cxn modelId="{C2F56E28-46FE-4A43-8A9B-402C20AB8631}" type="presParOf" srcId="{E628A918-92A2-43E8-AF92-8111155A3651}" destId="{6E0D8724-A736-4BE6-8D02-9F251DC0F5DB}" srcOrd="9" destOrd="0" presId="urn:microsoft.com/office/officeart/2005/8/layout/radial1"/>
    <dgm:cxn modelId="{EC1A317B-9B82-49C2-A6EF-6FA8411790B9}" type="presParOf" srcId="{6E0D8724-A736-4BE6-8D02-9F251DC0F5DB}" destId="{01E0B991-C6B8-44D1-B271-BC5220B7271E}" srcOrd="0" destOrd="0" presId="urn:microsoft.com/office/officeart/2005/8/layout/radial1"/>
    <dgm:cxn modelId="{B1DEBDCC-3E50-406A-B531-94D9D6F09190}" type="presParOf" srcId="{E628A918-92A2-43E8-AF92-8111155A3651}" destId="{8A782CA3-4512-45FB-BD4D-FAE118434B07}" srcOrd="10" destOrd="0" presId="urn:microsoft.com/office/officeart/2005/8/layout/radial1"/>
    <dgm:cxn modelId="{BD0FADB5-8BEF-4F2A-93CC-71C8AA112616}" type="presParOf" srcId="{E628A918-92A2-43E8-AF92-8111155A3651}" destId="{F987142A-ADDA-40B9-A206-1AB5A5B86E10}" srcOrd="11" destOrd="0" presId="urn:microsoft.com/office/officeart/2005/8/layout/radial1"/>
    <dgm:cxn modelId="{3791EFE7-C14F-448B-A1ED-DB57690224C9}" type="presParOf" srcId="{F987142A-ADDA-40B9-A206-1AB5A5B86E10}" destId="{BD95A911-B1FA-4FB6-B266-EC4DE208922C}" srcOrd="0" destOrd="0" presId="urn:microsoft.com/office/officeart/2005/8/layout/radial1"/>
    <dgm:cxn modelId="{4033CF43-5F14-4BF8-8E10-E017A00852C9}" type="presParOf" srcId="{E628A918-92A2-43E8-AF92-8111155A3651}" destId="{4D7B73F0-4504-4FA0-B18B-6595010914B0}" srcOrd="12" destOrd="0" presId="urn:microsoft.com/office/officeart/2005/8/layout/radial1"/>
    <dgm:cxn modelId="{707D68D8-80BF-47C0-B6C1-869878135C88}" type="presParOf" srcId="{E628A918-92A2-43E8-AF92-8111155A3651}" destId="{58CEE142-907A-40E4-B838-0AB43C4E186C}" srcOrd="13" destOrd="0" presId="urn:microsoft.com/office/officeart/2005/8/layout/radial1"/>
    <dgm:cxn modelId="{2E6A7628-CCED-495E-BFA6-53BAFB98E2AE}" type="presParOf" srcId="{58CEE142-907A-40E4-B838-0AB43C4E186C}" destId="{E23CFC4A-77AF-4544-90D2-38D9D62DCC11}" srcOrd="0" destOrd="0" presId="urn:microsoft.com/office/officeart/2005/8/layout/radial1"/>
    <dgm:cxn modelId="{4D1CC8C1-71DA-4DA3-B48D-2EEDC5B667AE}" type="presParOf" srcId="{E628A918-92A2-43E8-AF92-8111155A3651}" destId="{671AD21F-1991-4DB3-B5E8-61325991157D}" srcOrd="14" destOrd="0" presId="urn:microsoft.com/office/officeart/2005/8/layout/radial1"/>
    <dgm:cxn modelId="{0AF95325-556A-4BB7-AAF6-6A376C30D041}" type="presParOf" srcId="{E628A918-92A2-43E8-AF92-8111155A3651}" destId="{E48D4C46-0F01-4F84-B0E8-0606DBAEC9C6}" srcOrd="15" destOrd="0" presId="urn:microsoft.com/office/officeart/2005/8/layout/radial1"/>
    <dgm:cxn modelId="{4A9890C4-9C2B-4C96-B448-A52670641534}" type="presParOf" srcId="{E48D4C46-0F01-4F84-B0E8-0606DBAEC9C6}" destId="{C01E353E-6C97-4CF7-99A3-0B00D292E4C8}" srcOrd="0" destOrd="0" presId="urn:microsoft.com/office/officeart/2005/8/layout/radial1"/>
    <dgm:cxn modelId="{E6A0A6E2-1159-4052-915A-E5D86E2A7324}" type="presParOf" srcId="{E628A918-92A2-43E8-AF92-8111155A3651}" destId="{1D6D28AA-D29F-4D66-9C96-A10B1B48E40F}" srcOrd="16" destOrd="0" presId="urn:microsoft.com/office/officeart/2005/8/layout/radial1"/>
    <dgm:cxn modelId="{1C50B857-65D0-4505-B0DA-BB889FACB11E}" type="presParOf" srcId="{E628A918-92A2-43E8-AF92-8111155A3651}" destId="{581AB913-67DB-45B2-8BC5-D12CFC62A7B4}" srcOrd="17" destOrd="0" presId="urn:microsoft.com/office/officeart/2005/8/layout/radial1"/>
    <dgm:cxn modelId="{0E6C3603-2C5D-41D0-B1D1-5729579CEF48}" type="presParOf" srcId="{581AB913-67DB-45B2-8BC5-D12CFC62A7B4}" destId="{509755AD-B6AD-4DF1-A62C-AC9C78BDD7DD}" srcOrd="0" destOrd="0" presId="urn:microsoft.com/office/officeart/2005/8/layout/radial1"/>
    <dgm:cxn modelId="{61257145-E502-46FB-83ED-2A827B0B0BC7}" type="presParOf" srcId="{E628A918-92A2-43E8-AF92-8111155A3651}" destId="{5E9F3CAA-3BEE-408E-BFF3-7BB90AA3AA79}" srcOrd="18" destOrd="0" presId="urn:microsoft.com/office/officeart/2005/8/layout/radial1"/>
    <dgm:cxn modelId="{441D7164-3EAB-4E1A-96CD-E3EA8645A655}" type="presParOf" srcId="{E628A918-92A2-43E8-AF92-8111155A3651}" destId="{3880CE9C-004F-479D-A5B2-2FE9146BFADF}" srcOrd="19" destOrd="0" presId="urn:microsoft.com/office/officeart/2005/8/layout/radial1"/>
    <dgm:cxn modelId="{7B8F0AA2-568F-4160-B44A-CFF6BBB511D0}" type="presParOf" srcId="{3880CE9C-004F-479D-A5B2-2FE9146BFADF}" destId="{32B71366-0559-4CBB-B681-606A5E0B0B13}" srcOrd="0" destOrd="0" presId="urn:microsoft.com/office/officeart/2005/8/layout/radial1"/>
    <dgm:cxn modelId="{F5700210-72D1-4032-A260-9042441ADE19}" type="presParOf" srcId="{E628A918-92A2-43E8-AF92-8111155A3651}" destId="{0F44F681-1129-42F5-AAEB-B6D059480DBB}" srcOrd="20" destOrd="0" presId="urn:microsoft.com/office/officeart/2005/8/layout/radial1"/>
    <dgm:cxn modelId="{648FFDAD-E7E0-4009-AFBB-7051D5D33713}" type="presParOf" srcId="{E628A918-92A2-43E8-AF92-8111155A3651}" destId="{01B212A6-A5B9-4E97-A460-F4C86F9B7D99}" srcOrd="21" destOrd="0" presId="urn:microsoft.com/office/officeart/2005/8/layout/radial1"/>
    <dgm:cxn modelId="{CC911454-D6D2-458E-A95B-B6B17CA6C6C9}" type="presParOf" srcId="{01B212A6-A5B9-4E97-A460-F4C86F9B7D99}" destId="{0811518F-306A-4405-87D9-5A1F0D339050}" srcOrd="0" destOrd="0" presId="urn:microsoft.com/office/officeart/2005/8/layout/radial1"/>
    <dgm:cxn modelId="{BABA8141-07E2-4174-8111-57CD22AC04E8}" type="presParOf" srcId="{E628A918-92A2-43E8-AF92-8111155A3651}" destId="{7113A3C3-3F99-4228-9C49-244F7DD5E30C}" srcOrd="22" destOrd="0" presId="urn:microsoft.com/office/officeart/2005/8/layout/radial1"/>
    <dgm:cxn modelId="{58A8B78C-FF81-4E94-9EF2-A8F3DF860BB4}" type="presParOf" srcId="{E628A918-92A2-43E8-AF92-8111155A3651}" destId="{5EEB1790-89EF-411E-85E8-7EFA4B99A496}" srcOrd="23" destOrd="0" presId="urn:microsoft.com/office/officeart/2005/8/layout/radial1"/>
    <dgm:cxn modelId="{48C3FFD5-CE54-49B5-9C95-50A1611A362A}" type="presParOf" srcId="{5EEB1790-89EF-411E-85E8-7EFA4B99A496}" destId="{7D02BD40-E07F-42D7-A2B7-8A7A839B1096}" srcOrd="0" destOrd="0" presId="urn:microsoft.com/office/officeart/2005/8/layout/radial1"/>
    <dgm:cxn modelId="{85052B60-0C2C-482A-A837-94DB0C9A1567}" type="presParOf" srcId="{E628A918-92A2-43E8-AF92-8111155A3651}" destId="{49B93C0F-A922-424C-947B-4BF4C2643543}" srcOrd="2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6582FD-18CA-4771-B8B5-E97105D5200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0D58E4-9BE5-4FA4-818C-A75958DCE932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 w="57150"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Cyber</a:t>
          </a:r>
          <a:endParaRPr lang="en-US" dirty="0"/>
        </a:p>
      </dgm:t>
    </dgm:pt>
    <dgm:pt modelId="{5EF93331-E126-4CF0-8806-FED7A227210F}" type="parTrans" cxnId="{1086FE8B-AC1A-4279-9DF4-4781C9989555}">
      <dgm:prSet/>
      <dgm:spPr/>
      <dgm:t>
        <a:bodyPr/>
        <a:lstStyle/>
        <a:p>
          <a:endParaRPr lang="en-US"/>
        </a:p>
      </dgm:t>
    </dgm:pt>
    <dgm:pt modelId="{95621E8B-51FE-4B7D-9D6C-28DF06883D1F}" type="sibTrans" cxnId="{1086FE8B-AC1A-4279-9DF4-4781C9989555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49917A9E-C65A-40C9-B187-6B0C8923DD05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 w="57150"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D&amp;O</a:t>
          </a:r>
          <a:endParaRPr lang="en-US" dirty="0"/>
        </a:p>
      </dgm:t>
    </dgm:pt>
    <dgm:pt modelId="{9A9DB535-33BF-4944-A37B-86CDF9D6F787}" type="parTrans" cxnId="{EA11ECE2-C828-4B4C-99EF-EEC1CADE18E8}">
      <dgm:prSet/>
      <dgm:spPr/>
      <dgm:t>
        <a:bodyPr/>
        <a:lstStyle/>
        <a:p>
          <a:endParaRPr lang="en-US"/>
        </a:p>
      </dgm:t>
    </dgm:pt>
    <dgm:pt modelId="{0D73CF7E-E7B8-4344-919C-E92A8777C142}" type="sibTrans" cxnId="{EA11ECE2-C828-4B4C-99EF-EEC1CADE18E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E09D1727-9026-4C58-9947-94C3052A7683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 w="57150"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E&amp;O</a:t>
          </a:r>
          <a:endParaRPr lang="en-US" dirty="0"/>
        </a:p>
      </dgm:t>
    </dgm:pt>
    <dgm:pt modelId="{935C1EAA-0C44-4038-9230-39547E241F9A}" type="parTrans" cxnId="{E065498B-20B9-433B-A567-43D34B6C7C59}">
      <dgm:prSet/>
      <dgm:spPr/>
      <dgm:t>
        <a:bodyPr/>
        <a:lstStyle/>
        <a:p>
          <a:endParaRPr lang="en-US"/>
        </a:p>
      </dgm:t>
    </dgm:pt>
    <dgm:pt modelId="{4F182FAD-4A68-4604-B2AE-B61B5D8CD630}" type="sibTrans" cxnId="{E065498B-20B9-433B-A567-43D34B6C7C5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6D2D7300-36DA-418C-9504-6D9C092B161F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 w="57150"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Fidelity &amp; Crime</a:t>
          </a:r>
          <a:endParaRPr lang="en-US" dirty="0"/>
        </a:p>
      </dgm:t>
    </dgm:pt>
    <dgm:pt modelId="{65F022BA-7FC5-420B-965F-7B4A8A4B6428}" type="parTrans" cxnId="{37D7BE6C-616B-4259-8DE9-CB037C37D2B0}">
      <dgm:prSet/>
      <dgm:spPr/>
      <dgm:t>
        <a:bodyPr/>
        <a:lstStyle/>
        <a:p>
          <a:endParaRPr lang="en-US"/>
        </a:p>
      </dgm:t>
    </dgm:pt>
    <dgm:pt modelId="{28F1A992-48BD-4468-91C2-E00D87C79639}" type="sibTrans" cxnId="{37D7BE6C-616B-4259-8DE9-CB037C37D2B0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EC4A5D4E-060E-4B30-A336-2C5251550A57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 w="57150"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Property</a:t>
          </a:r>
          <a:endParaRPr lang="en-US" dirty="0"/>
        </a:p>
      </dgm:t>
    </dgm:pt>
    <dgm:pt modelId="{2F67C824-AAB0-4BBB-A1D5-DD8DBCDE49B5}" type="parTrans" cxnId="{16EF4C65-B411-4521-B8E3-66D5D5FCE0BB}">
      <dgm:prSet/>
      <dgm:spPr/>
      <dgm:t>
        <a:bodyPr/>
        <a:lstStyle/>
        <a:p>
          <a:endParaRPr lang="en-US"/>
        </a:p>
      </dgm:t>
    </dgm:pt>
    <dgm:pt modelId="{F3E48D5E-B413-48CD-BDB2-2A49F210F80E}" type="sibTrans" cxnId="{16EF4C65-B411-4521-B8E3-66D5D5FCE0BB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5BD5E7AB-10FC-4E9E-BAD4-AF4DEDF8E44E}" type="pres">
      <dgm:prSet presAssocID="{EF6582FD-18CA-4771-B8B5-E97105D5200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33303F-CB4B-405A-B4A3-E30F11ADE796}" type="pres">
      <dgm:prSet presAssocID="{EF6582FD-18CA-4771-B8B5-E97105D5200E}" presName="radial" presStyleCnt="0">
        <dgm:presLayoutVars>
          <dgm:animLvl val="ctr"/>
        </dgm:presLayoutVars>
      </dgm:prSet>
      <dgm:spPr/>
    </dgm:pt>
    <dgm:pt modelId="{9FE6F16A-45D1-4E5B-87BF-2F44F1A5E19F}" type="pres">
      <dgm:prSet presAssocID="{9A0D58E4-9BE5-4FA4-818C-A75958DCE932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F2D5E546-BE87-437C-B688-10A64BA0D369}" type="pres">
      <dgm:prSet presAssocID="{49917A9E-C65A-40C9-B187-6B0C8923DD05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DEEB5-2A01-4572-A711-20CFDD752CCD}" type="pres">
      <dgm:prSet presAssocID="{E09D1727-9026-4C58-9947-94C3052A7683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C67E5-5DD1-472C-AE5D-96B13A30AD35}" type="pres">
      <dgm:prSet presAssocID="{6D2D7300-36DA-418C-9504-6D9C092B161F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E297E-D040-4F1E-9D63-218E7DD0462A}" type="pres">
      <dgm:prSet presAssocID="{EC4A5D4E-060E-4B30-A336-2C5251550A57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D95325-31A5-4395-932F-89669C60CB32}" type="presOf" srcId="{6D2D7300-36DA-418C-9504-6D9C092B161F}" destId="{787C67E5-5DD1-472C-AE5D-96B13A30AD35}" srcOrd="0" destOrd="0" presId="urn:microsoft.com/office/officeart/2005/8/layout/radial3"/>
    <dgm:cxn modelId="{EA11ECE2-C828-4B4C-99EF-EEC1CADE18E8}" srcId="{9A0D58E4-9BE5-4FA4-818C-A75958DCE932}" destId="{49917A9E-C65A-40C9-B187-6B0C8923DD05}" srcOrd="0" destOrd="0" parTransId="{9A9DB535-33BF-4944-A37B-86CDF9D6F787}" sibTransId="{0D73CF7E-E7B8-4344-919C-E92A8777C142}"/>
    <dgm:cxn modelId="{69A722FA-2EE7-4BF2-8155-C0FA64486F45}" type="presOf" srcId="{EF6582FD-18CA-4771-B8B5-E97105D5200E}" destId="{5BD5E7AB-10FC-4E9E-BAD4-AF4DEDF8E44E}" srcOrd="0" destOrd="0" presId="urn:microsoft.com/office/officeart/2005/8/layout/radial3"/>
    <dgm:cxn modelId="{37D7BE6C-616B-4259-8DE9-CB037C37D2B0}" srcId="{9A0D58E4-9BE5-4FA4-818C-A75958DCE932}" destId="{6D2D7300-36DA-418C-9504-6D9C092B161F}" srcOrd="2" destOrd="0" parTransId="{65F022BA-7FC5-420B-965F-7B4A8A4B6428}" sibTransId="{28F1A992-48BD-4468-91C2-E00D87C79639}"/>
    <dgm:cxn modelId="{03524BF7-23B7-4557-A39B-11D7E0D3C7E4}" type="presOf" srcId="{E09D1727-9026-4C58-9947-94C3052A7683}" destId="{F35DEEB5-2A01-4572-A711-20CFDD752CCD}" srcOrd="0" destOrd="0" presId="urn:microsoft.com/office/officeart/2005/8/layout/radial3"/>
    <dgm:cxn modelId="{35878718-9903-40E3-BCA8-4088178C3DB2}" type="presOf" srcId="{EC4A5D4E-060E-4B30-A336-2C5251550A57}" destId="{953E297E-D040-4F1E-9D63-218E7DD0462A}" srcOrd="0" destOrd="0" presId="urn:microsoft.com/office/officeart/2005/8/layout/radial3"/>
    <dgm:cxn modelId="{1086FE8B-AC1A-4279-9DF4-4781C9989555}" srcId="{EF6582FD-18CA-4771-B8B5-E97105D5200E}" destId="{9A0D58E4-9BE5-4FA4-818C-A75958DCE932}" srcOrd="0" destOrd="0" parTransId="{5EF93331-E126-4CF0-8806-FED7A227210F}" sibTransId="{95621E8B-51FE-4B7D-9D6C-28DF06883D1F}"/>
    <dgm:cxn modelId="{16EF4C65-B411-4521-B8E3-66D5D5FCE0BB}" srcId="{9A0D58E4-9BE5-4FA4-818C-A75958DCE932}" destId="{EC4A5D4E-060E-4B30-A336-2C5251550A57}" srcOrd="3" destOrd="0" parTransId="{2F67C824-AAB0-4BBB-A1D5-DD8DBCDE49B5}" sibTransId="{F3E48D5E-B413-48CD-BDB2-2A49F210F80E}"/>
    <dgm:cxn modelId="{E065498B-20B9-433B-A567-43D34B6C7C59}" srcId="{9A0D58E4-9BE5-4FA4-818C-A75958DCE932}" destId="{E09D1727-9026-4C58-9947-94C3052A7683}" srcOrd="1" destOrd="0" parTransId="{935C1EAA-0C44-4038-9230-39547E241F9A}" sibTransId="{4F182FAD-4A68-4604-B2AE-B61B5D8CD630}"/>
    <dgm:cxn modelId="{BF30C221-C864-42E9-9C01-BCCE54337FDF}" type="presOf" srcId="{49917A9E-C65A-40C9-B187-6B0C8923DD05}" destId="{F2D5E546-BE87-437C-B688-10A64BA0D369}" srcOrd="0" destOrd="0" presId="urn:microsoft.com/office/officeart/2005/8/layout/radial3"/>
    <dgm:cxn modelId="{45F31068-256A-48B2-A93A-75691DB0749D}" type="presOf" srcId="{9A0D58E4-9BE5-4FA4-818C-A75958DCE932}" destId="{9FE6F16A-45D1-4E5B-87BF-2F44F1A5E19F}" srcOrd="0" destOrd="0" presId="urn:microsoft.com/office/officeart/2005/8/layout/radial3"/>
    <dgm:cxn modelId="{4C9F948D-5217-4C9B-A9FF-B6428468CDFA}" type="presParOf" srcId="{5BD5E7AB-10FC-4E9E-BAD4-AF4DEDF8E44E}" destId="{7C33303F-CB4B-405A-B4A3-E30F11ADE796}" srcOrd="0" destOrd="0" presId="urn:microsoft.com/office/officeart/2005/8/layout/radial3"/>
    <dgm:cxn modelId="{8A5CDC01-283D-4DF5-AA3D-68EED0171494}" type="presParOf" srcId="{7C33303F-CB4B-405A-B4A3-E30F11ADE796}" destId="{9FE6F16A-45D1-4E5B-87BF-2F44F1A5E19F}" srcOrd="0" destOrd="0" presId="urn:microsoft.com/office/officeart/2005/8/layout/radial3"/>
    <dgm:cxn modelId="{9FADC3B2-A18B-4239-959A-48EAA5A1214C}" type="presParOf" srcId="{7C33303F-CB4B-405A-B4A3-E30F11ADE796}" destId="{F2D5E546-BE87-437C-B688-10A64BA0D369}" srcOrd="1" destOrd="0" presId="urn:microsoft.com/office/officeart/2005/8/layout/radial3"/>
    <dgm:cxn modelId="{94664281-6C17-4CB0-B5AC-9CC31F1459A3}" type="presParOf" srcId="{7C33303F-CB4B-405A-B4A3-E30F11ADE796}" destId="{F35DEEB5-2A01-4572-A711-20CFDD752CCD}" srcOrd="2" destOrd="0" presId="urn:microsoft.com/office/officeart/2005/8/layout/radial3"/>
    <dgm:cxn modelId="{81C728D6-6220-479D-BB1B-A5391D23B28C}" type="presParOf" srcId="{7C33303F-CB4B-405A-B4A3-E30F11ADE796}" destId="{787C67E5-5DD1-472C-AE5D-96B13A30AD35}" srcOrd="3" destOrd="0" presId="urn:microsoft.com/office/officeart/2005/8/layout/radial3"/>
    <dgm:cxn modelId="{6B0C5F55-16D0-45E0-B225-A3A59BB3D778}" type="presParOf" srcId="{7C33303F-CB4B-405A-B4A3-E30F11ADE796}" destId="{953E297E-D040-4F1E-9D63-218E7DD0462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BD2477-04CB-4339-A54F-C00257933055}" type="doc">
      <dgm:prSet loTypeId="urn:microsoft.com/office/officeart/2005/8/layout/vList4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8B8F786-3109-4A63-AF61-564CB9F65C53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dirty="0" smtClean="0"/>
            <a:t>First Party </a:t>
          </a:r>
          <a:endParaRPr lang="en-US" dirty="0"/>
        </a:p>
      </dgm:t>
    </dgm:pt>
    <dgm:pt modelId="{7ED67F15-4AC8-4329-B5F7-1C729B1BBD4A}" type="parTrans" cxnId="{30F623C6-8DE2-47DE-A319-5DA61909793D}">
      <dgm:prSet/>
      <dgm:spPr/>
      <dgm:t>
        <a:bodyPr/>
        <a:lstStyle/>
        <a:p>
          <a:endParaRPr lang="en-US"/>
        </a:p>
      </dgm:t>
    </dgm:pt>
    <dgm:pt modelId="{43A9C7D2-92D7-4B7A-87D4-8802FCA45DE2}" type="sibTrans" cxnId="{30F623C6-8DE2-47DE-A319-5DA61909793D}">
      <dgm:prSet/>
      <dgm:spPr/>
      <dgm:t>
        <a:bodyPr/>
        <a:lstStyle/>
        <a:p>
          <a:endParaRPr lang="en-US"/>
        </a:p>
      </dgm:t>
    </dgm:pt>
    <dgm:pt modelId="{8F994BC2-96C8-4AB8-82BD-80094BD9B6D1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dirty="0" smtClean="0"/>
            <a:t>Data Restoration</a:t>
          </a:r>
          <a:endParaRPr lang="en-US" dirty="0"/>
        </a:p>
      </dgm:t>
    </dgm:pt>
    <dgm:pt modelId="{CEC17E23-89D8-4201-85E9-DE38560C0E27}" type="parTrans" cxnId="{CAE04878-CE8B-4E92-9AE2-1B9B0EF3242C}">
      <dgm:prSet/>
      <dgm:spPr/>
      <dgm:t>
        <a:bodyPr/>
        <a:lstStyle/>
        <a:p>
          <a:endParaRPr lang="en-US"/>
        </a:p>
      </dgm:t>
    </dgm:pt>
    <dgm:pt modelId="{87A7707B-48D6-4EB7-B281-C446E35F14AE}" type="sibTrans" cxnId="{CAE04878-CE8B-4E92-9AE2-1B9B0EF3242C}">
      <dgm:prSet/>
      <dgm:spPr/>
      <dgm:t>
        <a:bodyPr/>
        <a:lstStyle/>
        <a:p>
          <a:endParaRPr lang="en-US"/>
        </a:p>
      </dgm:t>
    </dgm:pt>
    <dgm:pt modelId="{D06752E0-1435-45BF-BFE7-2E31B7A91F3E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dirty="0" smtClean="0"/>
            <a:t>Event Management / Breach Response</a:t>
          </a:r>
          <a:endParaRPr lang="en-US" dirty="0"/>
        </a:p>
      </dgm:t>
    </dgm:pt>
    <dgm:pt modelId="{FC96147F-8023-4583-B4F0-C764714EE1D9}" type="parTrans" cxnId="{9F4BC29C-7500-4DDF-8B1C-8DABBE479D7B}">
      <dgm:prSet/>
      <dgm:spPr/>
      <dgm:t>
        <a:bodyPr/>
        <a:lstStyle/>
        <a:p>
          <a:endParaRPr lang="en-US"/>
        </a:p>
      </dgm:t>
    </dgm:pt>
    <dgm:pt modelId="{2E95B49F-D184-4D4A-994A-6A24B875FC19}" type="sibTrans" cxnId="{9F4BC29C-7500-4DDF-8B1C-8DABBE479D7B}">
      <dgm:prSet/>
      <dgm:spPr/>
      <dgm:t>
        <a:bodyPr/>
        <a:lstStyle/>
        <a:p>
          <a:endParaRPr lang="en-US"/>
        </a:p>
      </dgm:t>
    </dgm:pt>
    <dgm:pt modelId="{A0000B02-CF99-4075-A25A-DCCDD97D2361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dirty="0" smtClean="0"/>
            <a:t>Cyber Extortion</a:t>
          </a:r>
          <a:endParaRPr lang="en-US" dirty="0"/>
        </a:p>
      </dgm:t>
    </dgm:pt>
    <dgm:pt modelId="{F48A5357-8C68-42D7-BD95-A539606506B1}" type="parTrans" cxnId="{2799ADCA-8100-4554-A951-37C11BB5497D}">
      <dgm:prSet/>
      <dgm:spPr/>
      <dgm:t>
        <a:bodyPr/>
        <a:lstStyle/>
        <a:p>
          <a:endParaRPr lang="en-US"/>
        </a:p>
      </dgm:t>
    </dgm:pt>
    <dgm:pt modelId="{2E45A12B-7120-4572-89DB-145D236711DC}" type="sibTrans" cxnId="{2799ADCA-8100-4554-A951-37C11BB5497D}">
      <dgm:prSet/>
      <dgm:spPr/>
      <dgm:t>
        <a:bodyPr/>
        <a:lstStyle/>
        <a:p>
          <a:endParaRPr lang="en-US"/>
        </a:p>
      </dgm:t>
    </dgm:pt>
    <dgm:pt modelId="{F89DBAC1-642E-4A0F-925E-20FC4DA945E4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dirty="0" smtClean="0"/>
            <a:t>Network Business Interruption </a:t>
          </a:r>
          <a:endParaRPr lang="en-US" dirty="0"/>
        </a:p>
      </dgm:t>
    </dgm:pt>
    <dgm:pt modelId="{54C070CF-ECD4-4EA1-9A2E-6030D801278A}" type="parTrans" cxnId="{25CE221F-BD73-4D13-BD10-91FEF59B1FE0}">
      <dgm:prSet/>
      <dgm:spPr/>
      <dgm:t>
        <a:bodyPr/>
        <a:lstStyle/>
        <a:p>
          <a:endParaRPr lang="en-US"/>
        </a:p>
      </dgm:t>
    </dgm:pt>
    <dgm:pt modelId="{966646C5-B825-47C3-837F-6BE3F8A313F4}" type="sibTrans" cxnId="{25CE221F-BD73-4D13-BD10-91FEF59B1FE0}">
      <dgm:prSet/>
      <dgm:spPr/>
      <dgm:t>
        <a:bodyPr/>
        <a:lstStyle/>
        <a:p>
          <a:endParaRPr lang="en-US"/>
        </a:p>
      </dgm:t>
    </dgm:pt>
    <dgm:pt modelId="{56BF5AAD-0C89-4605-81FE-FDEDD06A1377}">
      <dgm:prSet/>
      <dgm:spPr/>
      <dgm:t>
        <a:bodyPr/>
        <a:lstStyle/>
        <a:p>
          <a:r>
            <a:rPr lang="en-US" b="1" i="0" u="none" baseline="0" dirty="0" smtClean="0"/>
            <a:t>Network Security Liability</a:t>
          </a:r>
          <a:endParaRPr lang="en-US" dirty="0"/>
        </a:p>
      </dgm:t>
    </dgm:pt>
    <dgm:pt modelId="{5B44E48C-A5D2-461E-A777-A4CB21E86C44}" type="parTrans" cxnId="{649C2EB0-A277-4537-BD2D-C04A3F0F4006}">
      <dgm:prSet/>
      <dgm:spPr/>
      <dgm:t>
        <a:bodyPr/>
        <a:lstStyle/>
        <a:p>
          <a:endParaRPr lang="en-US"/>
        </a:p>
      </dgm:t>
    </dgm:pt>
    <dgm:pt modelId="{869B2F0E-30DA-4FEB-9AE4-30DEEA6426EF}" type="sibTrans" cxnId="{649C2EB0-A277-4537-BD2D-C04A3F0F4006}">
      <dgm:prSet/>
      <dgm:spPr/>
      <dgm:t>
        <a:bodyPr/>
        <a:lstStyle/>
        <a:p>
          <a:endParaRPr lang="en-US"/>
        </a:p>
      </dgm:t>
    </dgm:pt>
    <dgm:pt modelId="{34458E70-9792-47DB-A9E1-716610E7DCFE}">
      <dgm:prSet/>
      <dgm:spPr/>
      <dgm:t>
        <a:bodyPr/>
        <a:lstStyle/>
        <a:p>
          <a:r>
            <a:rPr lang="en-US" b="1" i="0" u="none" baseline="0" dirty="0" smtClean="0"/>
            <a:t>Media Liability</a:t>
          </a:r>
          <a:endParaRPr lang="en-US" dirty="0"/>
        </a:p>
      </dgm:t>
    </dgm:pt>
    <dgm:pt modelId="{752DBAF7-FA84-4492-B7AB-8E1569D6B54D}" type="parTrans" cxnId="{BF851AF7-D485-49E0-A6ED-65CB306C557E}">
      <dgm:prSet/>
      <dgm:spPr/>
      <dgm:t>
        <a:bodyPr/>
        <a:lstStyle/>
        <a:p>
          <a:endParaRPr lang="en-US"/>
        </a:p>
      </dgm:t>
    </dgm:pt>
    <dgm:pt modelId="{27A552D7-B047-46D4-B838-D5C8AA95EFAE}" type="sibTrans" cxnId="{BF851AF7-D485-49E0-A6ED-65CB306C557E}">
      <dgm:prSet/>
      <dgm:spPr/>
      <dgm:t>
        <a:bodyPr/>
        <a:lstStyle/>
        <a:p>
          <a:endParaRPr lang="en-US"/>
        </a:p>
      </dgm:t>
    </dgm:pt>
    <dgm:pt modelId="{5D5238B7-73C1-41BE-B5CF-5ECFC21024FE}">
      <dgm:prSet/>
      <dgm:spPr/>
      <dgm:t>
        <a:bodyPr/>
        <a:lstStyle/>
        <a:p>
          <a:pPr rtl="0"/>
          <a:r>
            <a:rPr lang="en-US" b="1" i="0" u="none" baseline="0" dirty="0" smtClean="0"/>
            <a:t>Privacy Regulatory Defense Costs</a:t>
          </a:r>
          <a:endParaRPr lang="en-US" b="0" i="0" u="none" dirty="0"/>
        </a:p>
      </dgm:t>
    </dgm:pt>
    <dgm:pt modelId="{63FAFDA7-59EC-4C4E-85F7-0D9447DEF731}" type="parTrans" cxnId="{B5378163-E230-4D47-B205-F4BCEE7CF68B}">
      <dgm:prSet/>
      <dgm:spPr/>
      <dgm:t>
        <a:bodyPr/>
        <a:lstStyle/>
        <a:p>
          <a:endParaRPr lang="en-US"/>
        </a:p>
      </dgm:t>
    </dgm:pt>
    <dgm:pt modelId="{F722F5F0-5BEC-484E-8FA8-780045DB176A}" type="sibTrans" cxnId="{B5378163-E230-4D47-B205-F4BCEE7CF68B}">
      <dgm:prSet/>
      <dgm:spPr/>
      <dgm:t>
        <a:bodyPr/>
        <a:lstStyle/>
        <a:p>
          <a:endParaRPr lang="en-US"/>
        </a:p>
      </dgm:t>
    </dgm:pt>
    <dgm:pt modelId="{E0B429A8-E4AB-4322-951D-254425B0A570}">
      <dgm:prSet/>
      <dgm:spPr/>
      <dgm:t>
        <a:bodyPr/>
        <a:lstStyle/>
        <a:p>
          <a:pPr rtl="0"/>
          <a:r>
            <a:rPr lang="en-US" b="1" i="0" u="none" baseline="0" dirty="0" smtClean="0"/>
            <a:t>Third Party</a:t>
          </a:r>
          <a:endParaRPr lang="en-US" dirty="0"/>
        </a:p>
      </dgm:t>
    </dgm:pt>
    <dgm:pt modelId="{63094085-C8E4-4686-9E1C-4B1189271EDE}" type="parTrans" cxnId="{53BCDAB3-FA6E-4DD4-843C-102C14AD8418}">
      <dgm:prSet/>
      <dgm:spPr/>
      <dgm:t>
        <a:bodyPr/>
        <a:lstStyle/>
        <a:p>
          <a:endParaRPr lang="en-US"/>
        </a:p>
      </dgm:t>
    </dgm:pt>
    <dgm:pt modelId="{C0E44A59-FF6D-4457-8AED-436B0FC586A1}" type="sibTrans" cxnId="{53BCDAB3-FA6E-4DD4-843C-102C14AD8418}">
      <dgm:prSet/>
      <dgm:spPr/>
      <dgm:t>
        <a:bodyPr/>
        <a:lstStyle/>
        <a:p>
          <a:endParaRPr lang="en-US"/>
        </a:p>
      </dgm:t>
    </dgm:pt>
    <dgm:pt modelId="{2177C078-B3F4-4C2A-A815-57D39E19D2EA}">
      <dgm:prSet/>
      <dgm:spPr/>
      <dgm:t>
        <a:bodyPr/>
        <a:lstStyle/>
        <a:p>
          <a:pPr rtl="0"/>
          <a:r>
            <a:rPr lang="en-US" b="1" i="0" u="none" baseline="0" dirty="0" smtClean="0"/>
            <a:t>Privacy Liability</a:t>
          </a:r>
          <a:endParaRPr lang="en-US" dirty="0"/>
        </a:p>
      </dgm:t>
    </dgm:pt>
    <dgm:pt modelId="{ED9B0FFE-9D17-49E8-915B-0F4B7C70DDCC}" type="parTrans" cxnId="{84BC6B87-852E-4DAA-86CF-B35885914E80}">
      <dgm:prSet/>
      <dgm:spPr/>
      <dgm:t>
        <a:bodyPr/>
        <a:lstStyle/>
        <a:p>
          <a:endParaRPr lang="en-US"/>
        </a:p>
      </dgm:t>
    </dgm:pt>
    <dgm:pt modelId="{442CA625-8543-459E-92C0-C52D160D8DC8}" type="sibTrans" cxnId="{84BC6B87-852E-4DAA-86CF-B35885914E80}">
      <dgm:prSet/>
      <dgm:spPr/>
      <dgm:t>
        <a:bodyPr/>
        <a:lstStyle/>
        <a:p>
          <a:endParaRPr lang="en-US"/>
        </a:p>
      </dgm:t>
    </dgm:pt>
    <dgm:pt modelId="{4CCC8C96-D152-4FC8-A4EB-1E6C77A88322}" type="pres">
      <dgm:prSet presAssocID="{9FBD2477-04CB-4339-A54F-C0025793305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CDF6AC-C27B-4863-9B19-1F901157F4D5}" type="pres">
      <dgm:prSet presAssocID="{D8B8F786-3109-4A63-AF61-564CB9F65C53}" presName="comp" presStyleCnt="0"/>
      <dgm:spPr/>
    </dgm:pt>
    <dgm:pt modelId="{0D7CAD93-7C92-4B50-B6F2-1004549FD509}" type="pres">
      <dgm:prSet presAssocID="{D8B8F786-3109-4A63-AF61-564CB9F65C53}" presName="box" presStyleLbl="node1" presStyleIdx="0" presStyleCnt="2"/>
      <dgm:spPr/>
      <dgm:t>
        <a:bodyPr/>
        <a:lstStyle/>
        <a:p>
          <a:endParaRPr lang="en-US"/>
        </a:p>
      </dgm:t>
    </dgm:pt>
    <dgm:pt modelId="{A2D36C58-A30E-4EF5-8413-092517D5F6CD}" type="pres">
      <dgm:prSet presAssocID="{D8B8F786-3109-4A63-AF61-564CB9F65C53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DA8AF347-0643-45A1-9A92-7460EACCB50F}" type="pres">
      <dgm:prSet presAssocID="{D8B8F786-3109-4A63-AF61-564CB9F65C5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8E16A-D2E2-4E1C-8EF1-0F276D720069}" type="pres">
      <dgm:prSet presAssocID="{43A9C7D2-92D7-4B7A-87D4-8802FCA45DE2}" presName="spacer" presStyleCnt="0"/>
      <dgm:spPr/>
    </dgm:pt>
    <dgm:pt modelId="{48A9CB6A-5218-4019-B1C8-B883CB98D2AB}" type="pres">
      <dgm:prSet presAssocID="{E0B429A8-E4AB-4322-951D-254425B0A570}" presName="comp" presStyleCnt="0"/>
      <dgm:spPr/>
    </dgm:pt>
    <dgm:pt modelId="{C4B05C0E-FF6D-4829-95DA-DB414D8122B0}" type="pres">
      <dgm:prSet presAssocID="{E0B429A8-E4AB-4322-951D-254425B0A570}" presName="box" presStyleLbl="node1" presStyleIdx="1" presStyleCnt="2"/>
      <dgm:spPr/>
      <dgm:t>
        <a:bodyPr/>
        <a:lstStyle/>
        <a:p>
          <a:endParaRPr lang="en-US"/>
        </a:p>
      </dgm:t>
    </dgm:pt>
    <dgm:pt modelId="{0C991E21-AEC1-416A-8CDA-39C3C408F133}" type="pres">
      <dgm:prSet presAssocID="{E0B429A8-E4AB-4322-951D-254425B0A570}" presName="img" presStyleLbl="fgImgPlace1" presStyleIdx="1" presStyleCnt="2" custScaleX="91773" custScaleY="101457" custLinFactNeighborY="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630D9959-EBB0-4116-893B-E1407EED3488}" type="pres">
      <dgm:prSet presAssocID="{E0B429A8-E4AB-4322-951D-254425B0A570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4BC29C-7500-4DDF-8B1C-8DABBE479D7B}" srcId="{D8B8F786-3109-4A63-AF61-564CB9F65C53}" destId="{D06752E0-1435-45BF-BFE7-2E31B7A91F3E}" srcOrd="2" destOrd="0" parTransId="{FC96147F-8023-4583-B4F0-C764714EE1D9}" sibTransId="{2E95B49F-D184-4D4A-994A-6A24B875FC19}"/>
    <dgm:cxn modelId="{D34EB818-B1A5-4ECF-818C-C720CFD4B976}" type="presOf" srcId="{5D5238B7-73C1-41BE-B5CF-5ECFC21024FE}" destId="{630D9959-EBB0-4116-893B-E1407EED3488}" srcOrd="1" destOrd="3" presId="urn:microsoft.com/office/officeart/2005/8/layout/vList4"/>
    <dgm:cxn modelId="{698DD3E4-2F85-4D32-AA09-3D2D08827E73}" type="presOf" srcId="{D06752E0-1435-45BF-BFE7-2E31B7A91F3E}" destId="{DA8AF347-0643-45A1-9A92-7460EACCB50F}" srcOrd="1" destOrd="3" presId="urn:microsoft.com/office/officeart/2005/8/layout/vList4"/>
    <dgm:cxn modelId="{53BCDAB3-FA6E-4DD4-843C-102C14AD8418}" srcId="{9FBD2477-04CB-4339-A54F-C00257933055}" destId="{E0B429A8-E4AB-4322-951D-254425B0A570}" srcOrd="1" destOrd="0" parTransId="{63094085-C8E4-4686-9E1C-4B1189271EDE}" sibTransId="{C0E44A59-FF6D-4457-8AED-436B0FC586A1}"/>
    <dgm:cxn modelId="{84BC6B87-852E-4DAA-86CF-B35885914E80}" srcId="{E0B429A8-E4AB-4322-951D-254425B0A570}" destId="{2177C078-B3F4-4C2A-A815-57D39E19D2EA}" srcOrd="0" destOrd="0" parTransId="{ED9B0FFE-9D17-49E8-915B-0F4B7C70DDCC}" sibTransId="{442CA625-8543-459E-92C0-C52D160D8DC8}"/>
    <dgm:cxn modelId="{83E63498-C984-4494-B755-170BAC0E748A}" type="presOf" srcId="{F89DBAC1-642E-4A0F-925E-20FC4DA945E4}" destId="{0D7CAD93-7C92-4B50-B6F2-1004549FD509}" srcOrd="0" destOrd="1" presId="urn:microsoft.com/office/officeart/2005/8/layout/vList4"/>
    <dgm:cxn modelId="{63B7991F-8705-446E-A538-2DD6424D761D}" type="presOf" srcId="{8F994BC2-96C8-4AB8-82BD-80094BD9B6D1}" destId="{DA8AF347-0643-45A1-9A92-7460EACCB50F}" srcOrd="1" destOrd="2" presId="urn:microsoft.com/office/officeart/2005/8/layout/vList4"/>
    <dgm:cxn modelId="{191CE4FC-5B78-4901-AE96-034426969A35}" type="presOf" srcId="{F89DBAC1-642E-4A0F-925E-20FC4DA945E4}" destId="{DA8AF347-0643-45A1-9A92-7460EACCB50F}" srcOrd="1" destOrd="1" presId="urn:microsoft.com/office/officeart/2005/8/layout/vList4"/>
    <dgm:cxn modelId="{8A8214D0-28C4-48CF-9359-BC814BAE7B3D}" type="presOf" srcId="{9FBD2477-04CB-4339-A54F-C00257933055}" destId="{4CCC8C96-D152-4FC8-A4EB-1E6C77A88322}" srcOrd="0" destOrd="0" presId="urn:microsoft.com/office/officeart/2005/8/layout/vList4"/>
    <dgm:cxn modelId="{C840409A-C223-4D38-AB2E-E1EB8592A276}" type="presOf" srcId="{2177C078-B3F4-4C2A-A815-57D39E19D2EA}" destId="{630D9959-EBB0-4116-893B-E1407EED3488}" srcOrd="1" destOrd="1" presId="urn:microsoft.com/office/officeart/2005/8/layout/vList4"/>
    <dgm:cxn modelId="{BF851AF7-D485-49E0-A6ED-65CB306C557E}" srcId="{E0B429A8-E4AB-4322-951D-254425B0A570}" destId="{34458E70-9792-47DB-A9E1-716610E7DCFE}" srcOrd="3" destOrd="0" parTransId="{752DBAF7-FA84-4492-B7AB-8E1569D6B54D}" sibTransId="{27A552D7-B047-46D4-B838-D5C8AA95EFAE}"/>
    <dgm:cxn modelId="{25CE221F-BD73-4D13-BD10-91FEF59B1FE0}" srcId="{D8B8F786-3109-4A63-AF61-564CB9F65C53}" destId="{F89DBAC1-642E-4A0F-925E-20FC4DA945E4}" srcOrd="0" destOrd="0" parTransId="{54C070CF-ECD4-4EA1-9A2E-6030D801278A}" sibTransId="{966646C5-B825-47C3-837F-6BE3F8A313F4}"/>
    <dgm:cxn modelId="{94698BF5-DC46-42BD-8051-BC6D81E885FA}" type="presOf" srcId="{5D5238B7-73C1-41BE-B5CF-5ECFC21024FE}" destId="{C4B05C0E-FF6D-4829-95DA-DB414D8122B0}" srcOrd="0" destOrd="3" presId="urn:microsoft.com/office/officeart/2005/8/layout/vList4"/>
    <dgm:cxn modelId="{86756305-55E1-48A3-82F8-C03A6C77C318}" type="presOf" srcId="{34458E70-9792-47DB-A9E1-716610E7DCFE}" destId="{630D9959-EBB0-4116-893B-E1407EED3488}" srcOrd="1" destOrd="4" presId="urn:microsoft.com/office/officeart/2005/8/layout/vList4"/>
    <dgm:cxn modelId="{2799ADCA-8100-4554-A951-37C11BB5497D}" srcId="{D8B8F786-3109-4A63-AF61-564CB9F65C53}" destId="{A0000B02-CF99-4075-A25A-DCCDD97D2361}" srcOrd="3" destOrd="0" parTransId="{F48A5357-8C68-42D7-BD95-A539606506B1}" sibTransId="{2E45A12B-7120-4572-89DB-145D236711DC}"/>
    <dgm:cxn modelId="{B02B61A8-D206-4DDA-93C6-6B8E4803C732}" type="presOf" srcId="{2177C078-B3F4-4C2A-A815-57D39E19D2EA}" destId="{C4B05C0E-FF6D-4829-95DA-DB414D8122B0}" srcOrd="0" destOrd="1" presId="urn:microsoft.com/office/officeart/2005/8/layout/vList4"/>
    <dgm:cxn modelId="{86BC52D3-C11D-4690-8ACA-4C9FE6022811}" type="presOf" srcId="{D8B8F786-3109-4A63-AF61-564CB9F65C53}" destId="{0D7CAD93-7C92-4B50-B6F2-1004549FD509}" srcOrd="0" destOrd="0" presId="urn:microsoft.com/office/officeart/2005/8/layout/vList4"/>
    <dgm:cxn modelId="{B3CA7A50-E269-4AE2-84F2-F168C9CCA554}" type="presOf" srcId="{56BF5AAD-0C89-4605-81FE-FDEDD06A1377}" destId="{630D9959-EBB0-4116-893B-E1407EED3488}" srcOrd="1" destOrd="2" presId="urn:microsoft.com/office/officeart/2005/8/layout/vList4"/>
    <dgm:cxn modelId="{CAE04878-CE8B-4E92-9AE2-1B9B0EF3242C}" srcId="{D8B8F786-3109-4A63-AF61-564CB9F65C53}" destId="{8F994BC2-96C8-4AB8-82BD-80094BD9B6D1}" srcOrd="1" destOrd="0" parTransId="{CEC17E23-89D8-4201-85E9-DE38560C0E27}" sibTransId="{87A7707B-48D6-4EB7-B281-C446E35F14AE}"/>
    <dgm:cxn modelId="{97DC06F2-33B4-471E-8020-D74152123564}" type="presOf" srcId="{56BF5AAD-0C89-4605-81FE-FDEDD06A1377}" destId="{C4B05C0E-FF6D-4829-95DA-DB414D8122B0}" srcOrd="0" destOrd="2" presId="urn:microsoft.com/office/officeart/2005/8/layout/vList4"/>
    <dgm:cxn modelId="{B5378163-E230-4D47-B205-F4BCEE7CF68B}" srcId="{E0B429A8-E4AB-4322-951D-254425B0A570}" destId="{5D5238B7-73C1-41BE-B5CF-5ECFC21024FE}" srcOrd="2" destOrd="0" parTransId="{63FAFDA7-59EC-4C4E-85F7-0D9447DEF731}" sibTransId="{F722F5F0-5BEC-484E-8FA8-780045DB176A}"/>
    <dgm:cxn modelId="{BC9DACB1-6EC4-4105-9917-7BC380B49D36}" type="presOf" srcId="{E0B429A8-E4AB-4322-951D-254425B0A570}" destId="{630D9959-EBB0-4116-893B-E1407EED3488}" srcOrd="1" destOrd="0" presId="urn:microsoft.com/office/officeart/2005/8/layout/vList4"/>
    <dgm:cxn modelId="{2F72C079-D322-4826-A60C-8359F8EEECCE}" type="presOf" srcId="{E0B429A8-E4AB-4322-951D-254425B0A570}" destId="{C4B05C0E-FF6D-4829-95DA-DB414D8122B0}" srcOrd="0" destOrd="0" presId="urn:microsoft.com/office/officeart/2005/8/layout/vList4"/>
    <dgm:cxn modelId="{28DD0222-2705-4BD1-B561-67F190060C10}" type="presOf" srcId="{D8B8F786-3109-4A63-AF61-564CB9F65C53}" destId="{DA8AF347-0643-45A1-9A92-7460EACCB50F}" srcOrd="1" destOrd="0" presId="urn:microsoft.com/office/officeart/2005/8/layout/vList4"/>
    <dgm:cxn modelId="{649C2EB0-A277-4537-BD2D-C04A3F0F4006}" srcId="{E0B429A8-E4AB-4322-951D-254425B0A570}" destId="{56BF5AAD-0C89-4605-81FE-FDEDD06A1377}" srcOrd="1" destOrd="0" parTransId="{5B44E48C-A5D2-461E-A777-A4CB21E86C44}" sibTransId="{869B2F0E-30DA-4FEB-9AE4-30DEEA6426EF}"/>
    <dgm:cxn modelId="{29D0B497-F68E-4769-9AAF-241B16781AEB}" type="presOf" srcId="{A0000B02-CF99-4075-A25A-DCCDD97D2361}" destId="{0D7CAD93-7C92-4B50-B6F2-1004549FD509}" srcOrd="0" destOrd="4" presId="urn:microsoft.com/office/officeart/2005/8/layout/vList4"/>
    <dgm:cxn modelId="{D2893BD4-D2DB-4EF0-B425-D00FF851D86D}" type="presOf" srcId="{D06752E0-1435-45BF-BFE7-2E31B7A91F3E}" destId="{0D7CAD93-7C92-4B50-B6F2-1004549FD509}" srcOrd="0" destOrd="3" presId="urn:microsoft.com/office/officeart/2005/8/layout/vList4"/>
    <dgm:cxn modelId="{30F623C6-8DE2-47DE-A319-5DA61909793D}" srcId="{9FBD2477-04CB-4339-A54F-C00257933055}" destId="{D8B8F786-3109-4A63-AF61-564CB9F65C53}" srcOrd="0" destOrd="0" parTransId="{7ED67F15-4AC8-4329-B5F7-1C729B1BBD4A}" sibTransId="{43A9C7D2-92D7-4B7A-87D4-8802FCA45DE2}"/>
    <dgm:cxn modelId="{B7DCB4FE-16E7-44D4-9265-D40B5697CE11}" type="presOf" srcId="{8F994BC2-96C8-4AB8-82BD-80094BD9B6D1}" destId="{0D7CAD93-7C92-4B50-B6F2-1004549FD509}" srcOrd="0" destOrd="2" presId="urn:microsoft.com/office/officeart/2005/8/layout/vList4"/>
    <dgm:cxn modelId="{87A8F01A-D69D-4978-93CF-444DF183CC36}" type="presOf" srcId="{A0000B02-CF99-4075-A25A-DCCDD97D2361}" destId="{DA8AF347-0643-45A1-9A92-7460EACCB50F}" srcOrd="1" destOrd="4" presId="urn:microsoft.com/office/officeart/2005/8/layout/vList4"/>
    <dgm:cxn modelId="{92AE9857-9842-4102-9E50-764B2CECE31E}" type="presOf" srcId="{34458E70-9792-47DB-A9E1-716610E7DCFE}" destId="{C4B05C0E-FF6D-4829-95DA-DB414D8122B0}" srcOrd="0" destOrd="4" presId="urn:microsoft.com/office/officeart/2005/8/layout/vList4"/>
    <dgm:cxn modelId="{4F5B34A8-E9F6-475D-8A49-8D7B5BCF0F15}" type="presParOf" srcId="{4CCC8C96-D152-4FC8-A4EB-1E6C77A88322}" destId="{FCCDF6AC-C27B-4863-9B19-1F901157F4D5}" srcOrd="0" destOrd="0" presId="urn:microsoft.com/office/officeart/2005/8/layout/vList4"/>
    <dgm:cxn modelId="{96C922AD-655E-48AF-B1A9-A696CF1CA9F4}" type="presParOf" srcId="{FCCDF6AC-C27B-4863-9B19-1F901157F4D5}" destId="{0D7CAD93-7C92-4B50-B6F2-1004549FD509}" srcOrd="0" destOrd="0" presId="urn:microsoft.com/office/officeart/2005/8/layout/vList4"/>
    <dgm:cxn modelId="{DF4C8EC2-BDF5-4DB1-81E1-17C2B408D54D}" type="presParOf" srcId="{FCCDF6AC-C27B-4863-9B19-1F901157F4D5}" destId="{A2D36C58-A30E-4EF5-8413-092517D5F6CD}" srcOrd="1" destOrd="0" presId="urn:microsoft.com/office/officeart/2005/8/layout/vList4"/>
    <dgm:cxn modelId="{F88E6DE7-A7FD-4A0B-BCBF-0F5AE2A7DE38}" type="presParOf" srcId="{FCCDF6AC-C27B-4863-9B19-1F901157F4D5}" destId="{DA8AF347-0643-45A1-9A92-7460EACCB50F}" srcOrd="2" destOrd="0" presId="urn:microsoft.com/office/officeart/2005/8/layout/vList4"/>
    <dgm:cxn modelId="{A4147910-F6E6-4285-AC42-288BC30E81EE}" type="presParOf" srcId="{4CCC8C96-D152-4FC8-A4EB-1E6C77A88322}" destId="{84E8E16A-D2E2-4E1C-8EF1-0F276D720069}" srcOrd="1" destOrd="0" presId="urn:microsoft.com/office/officeart/2005/8/layout/vList4"/>
    <dgm:cxn modelId="{AF26C1FC-B26E-44AE-8D17-6C2CC600DF1C}" type="presParOf" srcId="{4CCC8C96-D152-4FC8-A4EB-1E6C77A88322}" destId="{48A9CB6A-5218-4019-B1C8-B883CB98D2AB}" srcOrd="2" destOrd="0" presId="urn:microsoft.com/office/officeart/2005/8/layout/vList4"/>
    <dgm:cxn modelId="{58AF4F1A-196B-4047-8F9A-603CCCEA207A}" type="presParOf" srcId="{48A9CB6A-5218-4019-B1C8-B883CB98D2AB}" destId="{C4B05C0E-FF6D-4829-95DA-DB414D8122B0}" srcOrd="0" destOrd="0" presId="urn:microsoft.com/office/officeart/2005/8/layout/vList4"/>
    <dgm:cxn modelId="{6F0FD42E-8187-4D18-ACA8-5B714B30BF92}" type="presParOf" srcId="{48A9CB6A-5218-4019-B1C8-B883CB98D2AB}" destId="{0C991E21-AEC1-416A-8CDA-39C3C408F133}" srcOrd="1" destOrd="0" presId="urn:microsoft.com/office/officeart/2005/8/layout/vList4"/>
    <dgm:cxn modelId="{EA5C88BF-E7E0-416F-8D0A-9419D1C23415}" type="presParOf" srcId="{48A9CB6A-5218-4019-B1C8-B883CB98D2AB}" destId="{630D9959-EBB0-4116-893B-E1407EED348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2B6E73-B6F9-4B3A-95FC-E26000C098D3}" type="doc">
      <dgm:prSet loTypeId="urn:microsoft.com/office/officeart/2008/layout/AlternatingHexagons" loCatId="list" qsTypeId="urn:microsoft.com/office/officeart/2005/8/quickstyle/simple2" qsCatId="simple" csTypeId="urn:microsoft.com/office/officeart/2005/8/colors/accent1_2" csCatId="accent1" phldr="1"/>
      <dgm:spPr/>
    </dgm:pt>
    <dgm:pt modelId="{6E18B5C5-92B2-45D1-89E6-CB8A1478D15F}">
      <dgm:prSet phldrT="[Text]" custT="1"/>
      <dgm:spPr>
        <a:blipFill dpi="0" rotWithShape="0">
          <a:blip xmlns:r="http://schemas.openxmlformats.org/officeDocument/2006/relationships" r:embed="rId1"/>
          <a:srcRect/>
          <a:tile tx="0" ty="165100" sx="30000" sy="30000" flip="none" algn="ctr"/>
        </a:blipFill>
      </dgm:spPr>
      <dgm:t>
        <a:bodyPr/>
        <a:lstStyle/>
        <a:p>
          <a:endParaRPr lang="en-US" sz="1400" b="1" dirty="0"/>
        </a:p>
      </dgm:t>
    </dgm:pt>
    <dgm:pt modelId="{B108816A-0A4F-4951-98EC-161399B487EA}" type="parTrans" cxnId="{9698BE48-6883-42B0-A071-B09B5BEFCB46}">
      <dgm:prSet/>
      <dgm:spPr/>
      <dgm:t>
        <a:bodyPr/>
        <a:lstStyle/>
        <a:p>
          <a:endParaRPr lang="en-US"/>
        </a:p>
      </dgm:t>
    </dgm:pt>
    <dgm:pt modelId="{8D4ED084-4E0E-4332-99D9-D8657147849E}" type="sibTrans" cxnId="{9698BE48-6883-42B0-A071-B09B5BEFCB46}">
      <dgm:prSet custT="1"/>
      <dgm:spPr>
        <a:solidFill>
          <a:schemeClr val="accent6"/>
        </a:solidFill>
      </dgm:spPr>
      <dgm:t>
        <a:bodyPr/>
        <a:lstStyle/>
        <a:p>
          <a:r>
            <a:rPr lang="en-US" sz="1400" b="1" dirty="0" smtClean="0"/>
            <a:t>Bermuda:</a:t>
          </a:r>
        </a:p>
        <a:p>
          <a:r>
            <a:rPr lang="en-US" sz="1400" dirty="0" smtClean="0"/>
            <a:t>10+ carriers</a:t>
          </a:r>
          <a:endParaRPr lang="en-US" sz="1400" dirty="0"/>
        </a:p>
      </dgm:t>
    </dgm:pt>
    <dgm:pt modelId="{14C86D7C-FE37-44A1-905F-A8A55CBC0B15}">
      <dgm:prSet phldrT="[Text]" custT="1"/>
      <dgm:spPr>
        <a:blipFill dpi="0" rotWithShape="0">
          <a:blip xmlns:r="http://schemas.openxmlformats.org/officeDocument/2006/relationships" r:embed="rId2"/>
          <a:srcRect/>
          <a:tile tx="0" ty="0" sx="15000" sy="15000" flip="none" algn="ctr"/>
        </a:blipFill>
      </dgm:spPr>
      <dgm:t>
        <a:bodyPr/>
        <a:lstStyle/>
        <a:p>
          <a:endParaRPr lang="en-US" sz="900" b="1" dirty="0"/>
        </a:p>
      </dgm:t>
    </dgm:pt>
    <dgm:pt modelId="{A4B20101-4387-4B19-8758-3DBE63E8BBFA}" type="parTrans" cxnId="{DA6E34FF-D6AC-4C99-B114-7D954107BF2D}">
      <dgm:prSet/>
      <dgm:spPr/>
      <dgm:t>
        <a:bodyPr/>
        <a:lstStyle/>
        <a:p>
          <a:endParaRPr lang="en-US"/>
        </a:p>
      </dgm:t>
    </dgm:pt>
    <dgm:pt modelId="{ECB3D0AB-9A2B-4ED9-A7D9-9FF09476B848}" type="sibTrans" cxnId="{DA6E34FF-D6AC-4C99-B114-7D954107BF2D}">
      <dgm:prSet custT="1"/>
      <dgm:spPr>
        <a:solidFill>
          <a:schemeClr val="accent6"/>
        </a:solidFill>
      </dgm:spPr>
      <dgm:t>
        <a:bodyPr/>
        <a:lstStyle/>
        <a:p>
          <a:r>
            <a:rPr lang="en-US" sz="1400" b="1" dirty="0" smtClean="0"/>
            <a:t>London:</a:t>
          </a:r>
        </a:p>
        <a:p>
          <a:r>
            <a:rPr lang="en-US" sz="1400" dirty="0" smtClean="0"/>
            <a:t>20+ carriers</a:t>
          </a:r>
          <a:endParaRPr lang="en-US" sz="1400" dirty="0"/>
        </a:p>
      </dgm:t>
    </dgm:pt>
    <dgm:pt modelId="{2B058CFA-6A04-4EA6-A14A-288A2DF58451}">
      <dgm:prSet phldrT="[Text]" custT="1"/>
      <dgm:spPr>
        <a:blipFill dpi="0" rotWithShape="0">
          <a:blip xmlns:r="http://schemas.openxmlformats.org/officeDocument/2006/relationships" r:embed="rId3"/>
          <a:srcRect/>
          <a:tile tx="381000" ty="0" sx="15000" sy="15000" flip="none" algn="ctr"/>
        </a:blipFill>
      </dgm:spPr>
      <dgm:t>
        <a:bodyPr/>
        <a:lstStyle/>
        <a:p>
          <a:endParaRPr lang="en-US" sz="1400" b="1" dirty="0" smtClean="0"/>
        </a:p>
      </dgm:t>
    </dgm:pt>
    <dgm:pt modelId="{9B576406-A3DA-4469-9AD4-9F8E4755F05F}" type="sibTrans" cxnId="{FCCF2138-8235-457F-9100-F018F0BBCC66}">
      <dgm:prSet custT="1"/>
      <dgm:spPr>
        <a:solidFill>
          <a:schemeClr val="accent6"/>
        </a:solidFill>
      </dgm:spPr>
      <dgm:t>
        <a:bodyPr/>
        <a:lstStyle/>
        <a:p>
          <a:r>
            <a:rPr lang="en-US" sz="1400" b="1" dirty="0" smtClean="0"/>
            <a:t>US: </a:t>
          </a:r>
        </a:p>
        <a:p>
          <a:r>
            <a:rPr lang="en-US" sz="1400" dirty="0" smtClean="0"/>
            <a:t>30+ carriers, </a:t>
          </a:r>
          <a:endParaRPr lang="en-US" sz="1400" dirty="0"/>
        </a:p>
      </dgm:t>
    </dgm:pt>
    <dgm:pt modelId="{9547AFCB-FF70-496F-9751-40AE316E80BC}" type="parTrans" cxnId="{FCCF2138-8235-457F-9100-F018F0BBCC66}">
      <dgm:prSet/>
      <dgm:spPr/>
      <dgm:t>
        <a:bodyPr/>
        <a:lstStyle/>
        <a:p>
          <a:endParaRPr lang="en-US"/>
        </a:p>
      </dgm:t>
    </dgm:pt>
    <dgm:pt modelId="{BF2D9319-A02A-43AD-9582-821E504D4A08}" type="pres">
      <dgm:prSet presAssocID="{2D2B6E73-B6F9-4B3A-95FC-E26000C098D3}" presName="Name0" presStyleCnt="0">
        <dgm:presLayoutVars>
          <dgm:chMax/>
          <dgm:chPref/>
          <dgm:dir/>
          <dgm:animLvl val="lvl"/>
        </dgm:presLayoutVars>
      </dgm:prSet>
      <dgm:spPr/>
    </dgm:pt>
    <dgm:pt modelId="{685F3783-A5C1-47F5-B063-E0126B08E3B3}" type="pres">
      <dgm:prSet presAssocID="{2B058CFA-6A04-4EA6-A14A-288A2DF58451}" presName="composite" presStyleCnt="0"/>
      <dgm:spPr/>
    </dgm:pt>
    <dgm:pt modelId="{396B1ECF-44D8-4601-ADA2-CAF4C227FCCA}" type="pres">
      <dgm:prSet presAssocID="{2B058CFA-6A04-4EA6-A14A-288A2DF5845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B8508-5824-40F5-9FF3-6EDF4718E152}" type="pres">
      <dgm:prSet presAssocID="{2B058CFA-6A04-4EA6-A14A-288A2DF5845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9454F38-1AB0-4E44-AC51-413D621CE32C}" type="pres">
      <dgm:prSet presAssocID="{2B058CFA-6A04-4EA6-A14A-288A2DF58451}" presName="BalanceSpacing" presStyleCnt="0"/>
      <dgm:spPr/>
    </dgm:pt>
    <dgm:pt modelId="{A22EBC99-EA0D-4D38-8482-5B01C96EAAC2}" type="pres">
      <dgm:prSet presAssocID="{2B058CFA-6A04-4EA6-A14A-288A2DF58451}" presName="BalanceSpacing1" presStyleCnt="0"/>
      <dgm:spPr/>
    </dgm:pt>
    <dgm:pt modelId="{76C0BA51-2CA4-4CD5-A716-1982B938E56E}" type="pres">
      <dgm:prSet presAssocID="{9B576406-A3DA-4469-9AD4-9F8E4755F05F}" presName="Accent1Text" presStyleLbl="node1" presStyleIdx="1" presStyleCnt="6"/>
      <dgm:spPr/>
      <dgm:t>
        <a:bodyPr/>
        <a:lstStyle/>
        <a:p>
          <a:endParaRPr lang="en-US"/>
        </a:p>
      </dgm:t>
    </dgm:pt>
    <dgm:pt modelId="{D2ABF68E-1A4C-4214-BEF9-3B692FDB36AF}" type="pres">
      <dgm:prSet presAssocID="{9B576406-A3DA-4469-9AD4-9F8E4755F05F}" presName="spaceBetweenRectangles" presStyleCnt="0"/>
      <dgm:spPr/>
    </dgm:pt>
    <dgm:pt modelId="{9A82439C-125D-4F2E-AE1E-52E19E88A0F4}" type="pres">
      <dgm:prSet presAssocID="{14C86D7C-FE37-44A1-905F-A8A55CBC0B15}" presName="composite" presStyleCnt="0"/>
      <dgm:spPr/>
    </dgm:pt>
    <dgm:pt modelId="{88428CC9-E2D4-4ADB-B863-1D60B8F8C971}" type="pres">
      <dgm:prSet presAssocID="{14C86D7C-FE37-44A1-905F-A8A55CBC0B1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31A43-E8C3-4506-9969-2435A9532818}" type="pres">
      <dgm:prSet presAssocID="{14C86D7C-FE37-44A1-905F-A8A55CBC0B1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4887F83-33A2-4043-84C5-331907E0EF0D}" type="pres">
      <dgm:prSet presAssocID="{14C86D7C-FE37-44A1-905F-A8A55CBC0B15}" presName="BalanceSpacing" presStyleCnt="0"/>
      <dgm:spPr/>
    </dgm:pt>
    <dgm:pt modelId="{74B19774-FCD9-4CB6-8D03-1AE1CAECDC3A}" type="pres">
      <dgm:prSet presAssocID="{14C86D7C-FE37-44A1-905F-A8A55CBC0B15}" presName="BalanceSpacing1" presStyleCnt="0"/>
      <dgm:spPr/>
    </dgm:pt>
    <dgm:pt modelId="{0FC93BBF-675E-4A26-A512-961322A62E5D}" type="pres">
      <dgm:prSet presAssocID="{ECB3D0AB-9A2B-4ED9-A7D9-9FF09476B848}" presName="Accent1Text" presStyleLbl="node1" presStyleIdx="3" presStyleCnt="6"/>
      <dgm:spPr/>
      <dgm:t>
        <a:bodyPr/>
        <a:lstStyle/>
        <a:p>
          <a:endParaRPr lang="en-US"/>
        </a:p>
      </dgm:t>
    </dgm:pt>
    <dgm:pt modelId="{00E98134-D1F7-4729-B21F-45081D131989}" type="pres">
      <dgm:prSet presAssocID="{ECB3D0AB-9A2B-4ED9-A7D9-9FF09476B848}" presName="spaceBetweenRectangles" presStyleCnt="0"/>
      <dgm:spPr/>
    </dgm:pt>
    <dgm:pt modelId="{CE5114B2-9372-4321-8D66-B9B698389FC7}" type="pres">
      <dgm:prSet presAssocID="{6E18B5C5-92B2-45D1-89E6-CB8A1478D15F}" presName="composite" presStyleCnt="0"/>
      <dgm:spPr/>
    </dgm:pt>
    <dgm:pt modelId="{F393C839-8350-46B2-B25E-A5A6F9F0E5CE}" type="pres">
      <dgm:prSet presAssocID="{6E18B5C5-92B2-45D1-89E6-CB8A1478D15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B79AD-8ED2-4B44-9C03-C8CDE4C4A504}" type="pres">
      <dgm:prSet presAssocID="{6E18B5C5-92B2-45D1-89E6-CB8A1478D15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638BD45-3711-4981-97C3-BDD1277A2DBC}" type="pres">
      <dgm:prSet presAssocID="{6E18B5C5-92B2-45D1-89E6-CB8A1478D15F}" presName="BalanceSpacing" presStyleCnt="0"/>
      <dgm:spPr/>
    </dgm:pt>
    <dgm:pt modelId="{0922758E-CD78-4075-A0F4-1CD8056BF345}" type="pres">
      <dgm:prSet presAssocID="{6E18B5C5-92B2-45D1-89E6-CB8A1478D15F}" presName="BalanceSpacing1" presStyleCnt="0"/>
      <dgm:spPr/>
    </dgm:pt>
    <dgm:pt modelId="{15B33907-1F72-4D86-863B-72D9FB45F62E}" type="pres">
      <dgm:prSet presAssocID="{8D4ED084-4E0E-4332-99D9-D8657147849E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CBA84006-4A4D-4FC0-BC09-8873101F99B5}" type="presOf" srcId="{14C86D7C-FE37-44A1-905F-A8A55CBC0B15}" destId="{88428CC9-E2D4-4ADB-B863-1D60B8F8C971}" srcOrd="0" destOrd="0" presId="urn:microsoft.com/office/officeart/2008/layout/AlternatingHexagons"/>
    <dgm:cxn modelId="{679D06D2-9F07-4AB4-9956-BBC3DD997318}" type="presOf" srcId="{2D2B6E73-B6F9-4B3A-95FC-E26000C098D3}" destId="{BF2D9319-A02A-43AD-9582-821E504D4A08}" srcOrd="0" destOrd="0" presId="urn:microsoft.com/office/officeart/2008/layout/AlternatingHexagons"/>
    <dgm:cxn modelId="{9698BE48-6883-42B0-A071-B09B5BEFCB46}" srcId="{2D2B6E73-B6F9-4B3A-95FC-E26000C098D3}" destId="{6E18B5C5-92B2-45D1-89E6-CB8A1478D15F}" srcOrd="2" destOrd="0" parTransId="{B108816A-0A4F-4951-98EC-161399B487EA}" sibTransId="{8D4ED084-4E0E-4332-99D9-D8657147849E}"/>
    <dgm:cxn modelId="{FCCF2138-8235-457F-9100-F018F0BBCC66}" srcId="{2D2B6E73-B6F9-4B3A-95FC-E26000C098D3}" destId="{2B058CFA-6A04-4EA6-A14A-288A2DF58451}" srcOrd="0" destOrd="0" parTransId="{9547AFCB-FF70-496F-9751-40AE316E80BC}" sibTransId="{9B576406-A3DA-4469-9AD4-9F8E4755F05F}"/>
    <dgm:cxn modelId="{DA6E34FF-D6AC-4C99-B114-7D954107BF2D}" srcId="{2D2B6E73-B6F9-4B3A-95FC-E26000C098D3}" destId="{14C86D7C-FE37-44A1-905F-A8A55CBC0B15}" srcOrd="1" destOrd="0" parTransId="{A4B20101-4387-4B19-8758-3DBE63E8BBFA}" sibTransId="{ECB3D0AB-9A2B-4ED9-A7D9-9FF09476B848}"/>
    <dgm:cxn modelId="{AA6D8B5C-0CAF-4761-9455-D67CAD462C5A}" type="presOf" srcId="{9B576406-A3DA-4469-9AD4-9F8E4755F05F}" destId="{76C0BA51-2CA4-4CD5-A716-1982B938E56E}" srcOrd="0" destOrd="0" presId="urn:microsoft.com/office/officeart/2008/layout/AlternatingHexagons"/>
    <dgm:cxn modelId="{DBCCB79F-11BA-47CC-8EB1-EA6144447D6B}" type="presOf" srcId="{ECB3D0AB-9A2B-4ED9-A7D9-9FF09476B848}" destId="{0FC93BBF-675E-4A26-A512-961322A62E5D}" srcOrd="0" destOrd="0" presId="urn:microsoft.com/office/officeart/2008/layout/AlternatingHexagons"/>
    <dgm:cxn modelId="{018A9F36-C2BF-43F1-8429-8E4E8212D2D3}" type="presOf" srcId="{6E18B5C5-92B2-45D1-89E6-CB8A1478D15F}" destId="{F393C839-8350-46B2-B25E-A5A6F9F0E5CE}" srcOrd="0" destOrd="0" presId="urn:microsoft.com/office/officeart/2008/layout/AlternatingHexagons"/>
    <dgm:cxn modelId="{6A7F22B5-0D88-482F-930B-2EC4ED5A5D73}" type="presOf" srcId="{2B058CFA-6A04-4EA6-A14A-288A2DF58451}" destId="{396B1ECF-44D8-4601-ADA2-CAF4C227FCCA}" srcOrd="0" destOrd="0" presId="urn:microsoft.com/office/officeart/2008/layout/AlternatingHexagons"/>
    <dgm:cxn modelId="{1AE5BA28-9CFD-49F8-B05E-1BEE0D53A8E5}" type="presOf" srcId="{8D4ED084-4E0E-4332-99D9-D8657147849E}" destId="{15B33907-1F72-4D86-863B-72D9FB45F62E}" srcOrd="0" destOrd="0" presId="urn:microsoft.com/office/officeart/2008/layout/AlternatingHexagons"/>
    <dgm:cxn modelId="{BD623568-5511-4837-8729-56F31187CE26}" type="presParOf" srcId="{BF2D9319-A02A-43AD-9582-821E504D4A08}" destId="{685F3783-A5C1-47F5-B063-E0126B08E3B3}" srcOrd="0" destOrd="0" presId="urn:microsoft.com/office/officeart/2008/layout/AlternatingHexagons"/>
    <dgm:cxn modelId="{C038218F-775C-43E6-BB8C-0D7D261654E5}" type="presParOf" srcId="{685F3783-A5C1-47F5-B063-E0126B08E3B3}" destId="{396B1ECF-44D8-4601-ADA2-CAF4C227FCCA}" srcOrd="0" destOrd="0" presId="urn:microsoft.com/office/officeart/2008/layout/AlternatingHexagons"/>
    <dgm:cxn modelId="{77884743-D353-46E3-8D15-3AD805021B8E}" type="presParOf" srcId="{685F3783-A5C1-47F5-B063-E0126B08E3B3}" destId="{4FCB8508-5824-40F5-9FF3-6EDF4718E152}" srcOrd="1" destOrd="0" presId="urn:microsoft.com/office/officeart/2008/layout/AlternatingHexagons"/>
    <dgm:cxn modelId="{C297BF03-707B-4558-BA3E-DCE22FCA9A84}" type="presParOf" srcId="{685F3783-A5C1-47F5-B063-E0126B08E3B3}" destId="{F9454F38-1AB0-4E44-AC51-413D621CE32C}" srcOrd="2" destOrd="0" presId="urn:microsoft.com/office/officeart/2008/layout/AlternatingHexagons"/>
    <dgm:cxn modelId="{5F2ADD6C-D8A8-4C02-B623-121D8E169F77}" type="presParOf" srcId="{685F3783-A5C1-47F5-B063-E0126B08E3B3}" destId="{A22EBC99-EA0D-4D38-8482-5B01C96EAAC2}" srcOrd="3" destOrd="0" presId="urn:microsoft.com/office/officeart/2008/layout/AlternatingHexagons"/>
    <dgm:cxn modelId="{0CE1FA81-3597-4AD7-A3A3-06F1BB57693F}" type="presParOf" srcId="{685F3783-A5C1-47F5-B063-E0126B08E3B3}" destId="{76C0BA51-2CA4-4CD5-A716-1982B938E56E}" srcOrd="4" destOrd="0" presId="urn:microsoft.com/office/officeart/2008/layout/AlternatingHexagons"/>
    <dgm:cxn modelId="{7AFFBA00-B49C-458F-98D0-3C34089E1A9E}" type="presParOf" srcId="{BF2D9319-A02A-43AD-9582-821E504D4A08}" destId="{D2ABF68E-1A4C-4214-BEF9-3B692FDB36AF}" srcOrd="1" destOrd="0" presId="urn:microsoft.com/office/officeart/2008/layout/AlternatingHexagons"/>
    <dgm:cxn modelId="{18EFE77B-65FD-4D6B-AC4D-7E464EC5C0E7}" type="presParOf" srcId="{BF2D9319-A02A-43AD-9582-821E504D4A08}" destId="{9A82439C-125D-4F2E-AE1E-52E19E88A0F4}" srcOrd="2" destOrd="0" presId="urn:microsoft.com/office/officeart/2008/layout/AlternatingHexagons"/>
    <dgm:cxn modelId="{3126858A-D859-4E08-847A-7735FCFBF89B}" type="presParOf" srcId="{9A82439C-125D-4F2E-AE1E-52E19E88A0F4}" destId="{88428CC9-E2D4-4ADB-B863-1D60B8F8C971}" srcOrd="0" destOrd="0" presId="urn:microsoft.com/office/officeart/2008/layout/AlternatingHexagons"/>
    <dgm:cxn modelId="{D34A74B4-1E0D-4F8A-BB10-C843929CF75D}" type="presParOf" srcId="{9A82439C-125D-4F2E-AE1E-52E19E88A0F4}" destId="{A5031A43-E8C3-4506-9969-2435A9532818}" srcOrd="1" destOrd="0" presId="urn:microsoft.com/office/officeart/2008/layout/AlternatingHexagons"/>
    <dgm:cxn modelId="{6C338BA3-E957-4E47-A19D-CD7EC478625C}" type="presParOf" srcId="{9A82439C-125D-4F2E-AE1E-52E19E88A0F4}" destId="{94887F83-33A2-4043-84C5-331907E0EF0D}" srcOrd="2" destOrd="0" presId="urn:microsoft.com/office/officeart/2008/layout/AlternatingHexagons"/>
    <dgm:cxn modelId="{D541AE16-C70C-4C3A-A1BE-37D9A4EE379D}" type="presParOf" srcId="{9A82439C-125D-4F2E-AE1E-52E19E88A0F4}" destId="{74B19774-FCD9-4CB6-8D03-1AE1CAECDC3A}" srcOrd="3" destOrd="0" presId="urn:microsoft.com/office/officeart/2008/layout/AlternatingHexagons"/>
    <dgm:cxn modelId="{0C99C40F-BA9E-48D9-A49C-EAE1868FF012}" type="presParOf" srcId="{9A82439C-125D-4F2E-AE1E-52E19E88A0F4}" destId="{0FC93BBF-675E-4A26-A512-961322A62E5D}" srcOrd="4" destOrd="0" presId="urn:microsoft.com/office/officeart/2008/layout/AlternatingHexagons"/>
    <dgm:cxn modelId="{9794A049-90FE-466A-AD8D-544DE58A2FF8}" type="presParOf" srcId="{BF2D9319-A02A-43AD-9582-821E504D4A08}" destId="{00E98134-D1F7-4729-B21F-45081D131989}" srcOrd="3" destOrd="0" presId="urn:microsoft.com/office/officeart/2008/layout/AlternatingHexagons"/>
    <dgm:cxn modelId="{10767247-B9EE-4B4A-9B4B-7984DA0B0EEF}" type="presParOf" srcId="{BF2D9319-A02A-43AD-9582-821E504D4A08}" destId="{CE5114B2-9372-4321-8D66-B9B698389FC7}" srcOrd="4" destOrd="0" presId="urn:microsoft.com/office/officeart/2008/layout/AlternatingHexagons"/>
    <dgm:cxn modelId="{A9DB9688-E781-4A4D-A3A1-637C6826E6EC}" type="presParOf" srcId="{CE5114B2-9372-4321-8D66-B9B698389FC7}" destId="{F393C839-8350-46B2-B25E-A5A6F9F0E5CE}" srcOrd="0" destOrd="0" presId="urn:microsoft.com/office/officeart/2008/layout/AlternatingHexagons"/>
    <dgm:cxn modelId="{C5825E20-A2D7-49E6-AE6B-242C6261A725}" type="presParOf" srcId="{CE5114B2-9372-4321-8D66-B9B698389FC7}" destId="{853B79AD-8ED2-4B44-9C03-C8CDE4C4A504}" srcOrd="1" destOrd="0" presId="urn:microsoft.com/office/officeart/2008/layout/AlternatingHexagons"/>
    <dgm:cxn modelId="{3D30FC83-2355-4DD9-855B-1EA247420ABB}" type="presParOf" srcId="{CE5114B2-9372-4321-8D66-B9B698389FC7}" destId="{4638BD45-3711-4981-97C3-BDD1277A2DBC}" srcOrd="2" destOrd="0" presId="urn:microsoft.com/office/officeart/2008/layout/AlternatingHexagons"/>
    <dgm:cxn modelId="{E2146B6B-1B56-4E31-9101-64A09CA168F6}" type="presParOf" srcId="{CE5114B2-9372-4321-8D66-B9B698389FC7}" destId="{0922758E-CD78-4075-A0F4-1CD8056BF345}" srcOrd="3" destOrd="0" presId="urn:microsoft.com/office/officeart/2008/layout/AlternatingHexagons"/>
    <dgm:cxn modelId="{D66BE968-8FA2-497A-9E74-E12DD13C4E97}" type="presParOf" srcId="{CE5114B2-9372-4321-8D66-B9B698389FC7}" destId="{15B33907-1F72-4D86-863B-72D9FB45F62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4823F-6733-42A0-8985-10919F8C5688}">
      <dsp:nvSpPr>
        <dsp:cNvPr id="0" name=""/>
        <dsp:cNvSpPr/>
      </dsp:nvSpPr>
      <dsp:spPr>
        <a:xfrm>
          <a:off x="2015" y="0"/>
          <a:ext cx="2112097" cy="487680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Payment Card Information (PCI)</a:t>
          </a:r>
          <a:endParaRPr lang="en-US" sz="17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Valuable for credit card  fraud.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Associated costs include card reissuance fees, PCI fines.</a:t>
          </a:r>
          <a:endParaRPr lang="en-US" sz="1400" kern="1200" dirty="0"/>
        </a:p>
      </dsp:txBody>
      <dsp:txXfrm>
        <a:off x="2015" y="1950720"/>
        <a:ext cx="2112097" cy="1950720"/>
      </dsp:txXfrm>
    </dsp:sp>
    <dsp:sp modelId="{E3DB3CE3-2D65-4F07-877F-0C5348EFBCF1}">
      <dsp:nvSpPr>
        <dsp:cNvPr id="0" name=""/>
        <dsp:cNvSpPr/>
      </dsp:nvSpPr>
      <dsp:spPr>
        <a:xfrm>
          <a:off x="246076" y="292608"/>
          <a:ext cx="1623974" cy="16239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06A6AC-57AC-4DAE-8882-830B321FBEF1}">
      <dsp:nvSpPr>
        <dsp:cNvPr id="0" name=""/>
        <dsp:cNvSpPr/>
      </dsp:nvSpPr>
      <dsp:spPr>
        <a:xfrm>
          <a:off x="2177475" y="0"/>
          <a:ext cx="2112097" cy="487680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Personal Health Information (PHI)</a:t>
          </a:r>
          <a:endParaRPr lang="en-US" sz="17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Valuable to commit health insurance fraud.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Associated costs include regulatory fines (e.g. OCR investigations). </a:t>
          </a:r>
          <a:endParaRPr lang="en-US" sz="1400" kern="1200" dirty="0"/>
        </a:p>
      </dsp:txBody>
      <dsp:txXfrm>
        <a:off x="2177475" y="1950720"/>
        <a:ext cx="2112097" cy="1950720"/>
      </dsp:txXfrm>
    </dsp:sp>
    <dsp:sp modelId="{650BBC02-88C9-4B23-B012-4A82CEE43271}">
      <dsp:nvSpPr>
        <dsp:cNvPr id="0" name=""/>
        <dsp:cNvSpPr/>
      </dsp:nvSpPr>
      <dsp:spPr>
        <a:xfrm>
          <a:off x="2421537" y="292608"/>
          <a:ext cx="1623974" cy="162397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95C6E9-C96A-4472-A98D-BDDD645D601E}">
      <dsp:nvSpPr>
        <dsp:cNvPr id="0" name=""/>
        <dsp:cNvSpPr/>
      </dsp:nvSpPr>
      <dsp:spPr>
        <a:xfrm>
          <a:off x="4352935" y="0"/>
          <a:ext cx="2112097" cy="487680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Personally Identifiable Information (PII)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The catch-all for other sensitive information, ranging from SSNs to email addresses  to bank account numbers to physical addresses.</a:t>
          </a:r>
        </a:p>
      </dsp:txBody>
      <dsp:txXfrm>
        <a:off x="4352935" y="1950720"/>
        <a:ext cx="2112097" cy="1950720"/>
      </dsp:txXfrm>
    </dsp:sp>
    <dsp:sp modelId="{3E2D06EB-3274-4395-9556-0CD40E78F8FE}">
      <dsp:nvSpPr>
        <dsp:cNvPr id="0" name=""/>
        <dsp:cNvSpPr/>
      </dsp:nvSpPr>
      <dsp:spPr>
        <a:xfrm>
          <a:off x="4596997" y="292608"/>
          <a:ext cx="1623974" cy="162397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68E827-28D6-42CB-AD59-6272E307F945}">
      <dsp:nvSpPr>
        <dsp:cNvPr id="0" name=""/>
        <dsp:cNvSpPr/>
      </dsp:nvSpPr>
      <dsp:spPr>
        <a:xfrm>
          <a:off x="6528396" y="0"/>
          <a:ext cx="2112097" cy="487680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Business Data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Sensitive corporate data, including trade secrets, design plans, manufacturing plans, projections, forecasts, and M&amp;A activity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Valuable for economic espionage and financial gain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/>
            <a:t>Associated costs include data restoration and third party liability</a:t>
          </a:r>
        </a:p>
      </dsp:txBody>
      <dsp:txXfrm>
        <a:off x="6528396" y="1950720"/>
        <a:ext cx="2112097" cy="1950720"/>
      </dsp:txXfrm>
    </dsp:sp>
    <dsp:sp modelId="{E9FC877C-4A97-4407-88F8-461C202BE745}">
      <dsp:nvSpPr>
        <dsp:cNvPr id="0" name=""/>
        <dsp:cNvSpPr/>
      </dsp:nvSpPr>
      <dsp:spPr>
        <a:xfrm>
          <a:off x="6772457" y="292608"/>
          <a:ext cx="1623974" cy="162397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94C790-8324-42F4-A371-395DF1CC00D6}">
      <dsp:nvSpPr>
        <dsp:cNvPr id="0" name=""/>
        <dsp:cNvSpPr/>
      </dsp:nvSpPr>
      <dsp:spPr>
        <a:xfrm>
          <a:off x="691400" y="4145280"/>
          <a:ext cx="7951108" cy="731520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38BBF-6886-46AA-A9E9-1424BC7F7A54}">
      <dsp:nvSpPr>
        <dsp:cNvPr id="0" name=""/>
        <dsp:cNvSpPr/>
      </dsp:nvSpPr>
      <dsp:spPr>
        <a:xfrm>
          <a:off x="2660844" y="1905512"/>
          <a:ext cx="1977468" cy="1819753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Cyber Risk - Everyone Has a Stake</a:t>
          </a:r>
          <a:endParaRPr lang="en-US" sz="1400" b="1" kern="1200" dirty="0"/>
        </a:p>
      </dsp:txBody>
      <dsp:txXfrm>
        <a:off x="2950437" y="2172009"/>
        <a:ext cx="1398282" cy="1286759"/>
      </dsp:txXfrm>
    </dsp:sp>
    <dsp:sp modelId="{BCB90AA7-5D93-4F7C-BCA6-3F951B06865F}">
      <dsp:nvSpPr>
        <dsp:cNvPr id="0" name=""/>
        <dsp:cNvSpPr/>
      </dsp:nvSpPr>
      <dsp:spPr>
        <a:xfrm rot="16200000">
          <a:off x="3238262" y="1482772"/>
          <a:ext cx="822632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822632" y="11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629012" y="1473630"/>
        <a:ext cx="41131" cy="41131"/>
      </dsp:txXfrm>
    </dsp:sp>
    <dsp:sp modelId="{A58BE474-F5B0-4DB7-BCB9-B164209FC2F4}">
      <dsp:nvSpPr>
        <dsp:cNvPr id="0" name=""/>
        <dsp:cNvSpPr/>
      </dsp:nvSpPr>
      <dsp:spPr>
        <a:xfrm>
          <a:off x="3049059" y="-110504"/>
          <a:ext cx="1201037" cy="1193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CEO</a:t>
          </a:r>
          <a:endParaRPr lang="en-US" sz="1100" b="1" kern="1200" dirty="0"/>
        </a:p>
      </dsp:txBody>
      <dsp:txXfrm>
        <a:off x="3224947" y="64263"/>
        <a:ext cx="849261" cy="843851"/>
      </dsp:txXfrm>
    </dsp:sp>
    <dsp:sp modelId="{7A66305B-CBEF-4A17-B242-04BBDB1F57DC}">
      <dsp:nvSpPr>
        <dsp:cNvPr id="0" name=""/>
        <dsp:cNvSpPr/>
      </dsp:nvSpPr>
      <dsp:spPr>
        <a:xfrm rot="17973513">
          <a:off x="3895281" y="1633801"/>
          <a:ext cx="835847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835847" y="11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292308" y="1624329"/>
        <a:ext cx="41792" cy="41792"/>
      </dsp:txXfrm>
    </dsp:sp>
    <dsp:sp modelId="{504FE79C-1946-4E73-826D-E301C9E11A86}">
      <dsp:nvSpPr>
        <dsp:cNvPr id="0" name=""/>
        <dsp:cNvSpPr/>
      </dsp:nvSpPr>
      <dsp:spPr>
        <a:xfrm>
          <a:off x="4213665" y="165162"/>
          <a:ext cx="1201037" cy="1193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Board</a:t>
          </a:r>
          <a:endParaRPr lang="en-US" sz="1100" b="1" kern="1200" dirty="0"/>
        </a:p>
      </dsp:txBody>
      <dsp:txXfrm>
        <a:off x="4389553" y="339929"/>
        <a:ext cx="849261" cy="843851"/>
      </dsp:txXfrm>
    </dsp:sp>
    <dsp:sp modelId="{E841F902-2695-46F6-814E-798CA1F7D0C5}">
      <dsp:nvSpPr>
        <dsp:cNvPr id="0" name=""/>
        <dsp:cNvSpPr/>
      </dsp:nvSpPr>
      <dsp:spPr>
        <a:xfrm rot="19753866">
          <a:off x="4424683" y="2109698"/>
          <a:ext cx="781957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781957" y="11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796112" y="2101573"/>
        <a:ext cx="39097" cy="39097"/>
      </dsp:txXfrm>
    </dsp:sp>
    <dsp:sp modelId="{7DD2B665-CABD-49AE-83A2-C725EEDE0A57}">
      <dsp:nvSpPr>
        <dsp:cNvPr id="0" name=""/>
        <dsp:cNvSpPr/>
      </dsp:nvSpPr>
      <dsp:spPr>
        <a:xfrm>
          <a:off x="5066208" y="1017718"/>
          <a:ext cx="1201037" cy="1193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Third Parties</a:t>
          </a:r>
          <a:endParaRPr lang="en-US" sz="1100" b="1" kern="1200" dirty="0"/>
        </a:p>
      </dsp:txBody>
      <dsp:txXfrm>
        <a:off x="5242096" y="1192485"/>
        <a:ext cx="849261" cy="843851"/>
      </dsp:txXfrm>
    </dsp:sp>
    <dsp:sp modelId="{E896C77E-680A-463F-87AC-082F16AF6E21}">
      <dsp:nvSpPr>
        <dsp:cNvPr id="0" name=""/>
        <dsp:cNvSpPr/>
      </dsp:nvSpPr>
      <dsp:spPr>
        <a:xfrm rot="21546315">
          <a:off x="4638125" y="2782746"/>
          <a:ext cx="740250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740250" y="11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989744" y="2775664"/>
        <a:ext cx="37012" cy="37012"/>
      </dsp:txXfrm>
    </dsp:sp>
    <dsp:sp modelId="{20F2110F-FF04-4311-9CFA-6A898F8A53D0}">
      <dsp:nvSpPr>
        <dsp:cNvPr id="0" name=""/>
        <dsp:cNvSpPr/>
      </dsp:nvSpPr>
      <dsp:spPr>
        <a:xfrm>
          <a:off x="5378256" y="2182320"/>
          <a:ext cx="1201037" cy="1193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Operations</a:t>
          </a:r>
          <a:endParaRPr lang="en-US" sz="1100" b="1" kern="1200" dirty="0"/>
        </a:p>
      </dsp:txBody>
      <dsp:txXfrm>
        <a:off x="5554144" y="2357087"/>
        <a:ext cx="849261" cy="843851"/>
      </dsp:txXfrm>
    </dsp:sp>
    <dsp:sp modelId="{6E0D8724-A736-4BE6-8D02-9F251DC0F5DB}">
      <dsp:nvSpPr>
        <dsp:cNvPr id="0" name=""/>
        <dsp:cNvSpPr/>
      </dsp:nvSpPr>
      <dsp:spPr>
        <a:xfrm rot="1753137">
          <a:off x="4447190" y="3458014"/>
          <a:ext cx="743525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743525" y="11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800365" y="3450850"/>
        <a:ext cx="37176" cy="37176"/>
      </dsp:txXfrm>
    </dsp:sp>
    <dsp:sp modelId="{8A782CA3-4512-45FB-BD4D-FAE118434B07}">
      <dsp:nvSpPr>
        <dsp:cNvPr id="0" name=""/>
        <dsp:cNvSpPr/>
      </dsp:nvSpPr>
      <dsp:spPr>
        <a:xfrm>
          <a:off x="5066201" y="3346915"/>
          <a:ext cx="1201037" cy="1193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Public Relations</a:t>
          </a:r>
          <a:endParaRPr lang="en-US" sz="1100" b="1" kern="1200" dirty="0"/>
        </a:p>
      </dsp:txBody>
      <dsp:txXfrm>
        <a:off x="5242089" y="3521682"/>
        <a:ext cx="849261" cy="843851"/>
      </dsp:txXfrm>
    </dsp:sp>
    <dsp:sp modelId="{F987142A-ADDA-40B9-A206-1AB5A5B86E10}">
      <dsp:nvSpPr>
        <dsp:cNvPr id="0" name=""/>
        <dsp:cNvSpPr/>
      </dsp:nvSpPr>
      <dsp:spPr>
        <a:xfrm rot="3572784">
          <a:off x="3929780" y="3936873"/>
          <a:ext cx="771791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771791" y="11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296381" y="3929001"/>
        <a:ext cx="38589" cy="38589"/>
      </dsp:txXfrm>
    </dsp:sp>
    <dsp:sp modelId="{4D7B73F0-4504-4FA0-B18B-6595010914B0}">
      <dsp:nvSpPr>
        <dsp:cNvPr id="0" name=""/>
        <dsp:cNvSpPr/>
      </dsp:nvSpPr>
      <dsp:spPr>
        <a:xfrm>
          <a:off x="4213667" y="4199475"/>
          <a:ext cx="1201037" cy="1193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Customers</a:t>
          </a:r>
          <a:endParaRPr lang="en-US" sz="1100" b="1" kern="1200" dirty="0"/>
        </a:p>
      </dsp:txBody>
      <dsp:txXfrm>
        <a:off x="4389555" y="4374242"/>
        <a:ext cx="849261" cy="843851"/>
      </dsp:txXfrm>
    </dsp:sp>
    <dsp:sp modelId="{58CEE142-907A-40E4-B838-0AB43C4E186C}">
      <dsp:nvSpPr>
        <dsp:cNvPr id="0" name=""/>
        <dsp:cNvSpPr/>
      </dsp:nvSpPr>
      <dsp:spPr>
        <a:xfrm rot="5400000">
          <a:off x="3256453" y="4106967"/>
          <a:ext cx="786250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786250" y="11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629922" y="4098735"/>
        <a:ext cx="39312" cy="39312"/>
      </dsp:txXfrm>
    </dsp:sp>
    <dsp:sp modelId="{671AD21F-1991-4DB3-B5E8-61325991157D}">
      <dsp:nvSpPr>
        <dsp:cNvPr id="0" name=""/>
        <dsp:cNvSpPr/>
      </dsp:nvSpPr>
      <dsp:spPr>
        <a:xfrm>
          <a:off x="3049059" y="4511516"/>
          <a:ext cx="1201037" cy="1193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CFO</a:t>
          </a:r>
          <a:endParaRPr lang="en-US" sz="1100" b="1" kern="1200" dirty="0"/>
        </a:p>
      </dsp:txBody>
      <dsp:txXfrm>
        <a:off x="3224947" y="4686283"/>
        <a:ext cx="849261" cy="843851"/>
      </dsp:txXfrm>
    </dsp:sp>
    <dsp:sp modelId="{E48D4C46-0F01-4F84-B0E8-0606DBAEC9C6}">
      <dsp:nvSpPr>
        <dsp:cNvPr id="0" name=""/>
        <dsp:cNvSpPr/>
      </dsp:nvSpPr>
      <dsp:spPr>
        <a:xfrm rot="7227216">
          <a:off x="2597584" y="3936873"/>
          <a:ext cx="771791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771791" y="11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964185" y="3929001"/>
        <a:ext cx="38589" cy="38589"/>
      </dsp:txXfrm>
    </dsp:sp>
    <dsp:sp modelId="{1D6D28AA-D29F-4D66-9C96-A10B1B48E40F}">
      <dsp:nvSpPr>
        <dsp:cNvPr id="0" name=""/>
        <dsp:cNvSpPr/>
      </dsp:nvSpPr>
      <dsp:spPr>
        <a:xfrm>
          <a:off x="1884451" y="4199475"/>
          <a:ext cx="1201037" cy="1193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Compliance</a:t>
          </a:r>
          <a:endParaRPr lang="en-US" sz="1100" b="1" kern="1200" dirty="0"/>
        </a:p>
      </dsp:txBody>
      <dsp:txXfrm>
        <a:off x="2060339" y="4374242"/>
        <a:ext cx="849261" cy="843851"/>
      </dsp:txXfrm>
    </dsp:sp>
    <dsp:sp modelId="{581AB913-67DB-45B2-8BC5-D12CFC62A7B4}">
      <dsp:nvSpPr>
        <dsp:cNvPr id="0" name=""/>
        <dsp:cNvSpPr/>
      </dsp:nvSpPr>
      <dsp:spPr>
        <a:xfrm rot="9046863">
          <a:off x="2108441" y="3458014"/>
          <a:ext cx="743525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743525" y="11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461615" y="3450850"/>
        <a:ext cx="37176" cy="37176"/>
      </dsp:txXfrm>
    </dsp:sp>
    <dsp:sp modelId="{5E9F3CAA-3BEE-408E-BFF3-7BB90AA3AA79}">
      <dsp:nvSpPr>
        <dsp:cNvPr id="0" name=""/>
        <dsp:cNvSpPr/>
      </dsp:nvSpPr>
      <dsp:spPr>
        <a:xfrm>
          <a:off x="1031917" y="3346915"/>
          <a:ext cx="1201037" cy="1193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Legal</a:t>
          </a:r>
          <a:endParaRPr lang="en-US" sz="1100" b="1" kern="1200" dirty="0"/>
        </a:p>
      </dsp:txBody>
      <dsp:txXfrm>
        <a:off x="1207805" y="3521682"/>
        <a:ext cx="849261" cy="843851"/>
      </dsp:txXfrm>
    </dsp:sp>
    <dsp:sp modelId="{3880CE9C-004F-479D-A5B2-2FE9146BFADF}">
      <dsp:nvSpPr>
        <dsp:cNvPr id="0" name=""/>
        <dsp:cNvSpPr/>
      </dsp:nvSpPr>
      <dsp:spPr>
        <a:xfrm rot="10853685">
          <a:off x="1920780" y="2782746"/>
          <a:ext cx="740250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740250" y="11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272400" y="2775664"/>
        <a:ext cx="37012" cy="37012"/>
      </dsp:txXfrm>
    </dsp:sp>
    <dsp:sp modelId="{0F44F681-1129-42F5-AAEB-B6D059480DBB}">
      <dsp:nvSpPr>
        <dsp:cNvPr id="0" name=""/>
        <dsp:cNvSpPr/>
      </dsp:nvSpPr>
      <dsp:spPr>
        <a:xfrm>
          <a:off x="719862" y="2182320"/>
          <a:ext cx="1201037" cy="1193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HR</a:t>
          </a:r>
          <a:endParaRPr lang="en-US" sz="1100" b="1" kern="1200" dirty="0"/>
        </a:p>
      </dsp:txBody>
      <dsp:txXfrm>
        <a:off x="895750" y="2357087"/>
        <a:ext cx="849261" cy="843851"/>
      </dsp:txXfrm>
    </dsp:sp>
    <dsp:sp modelId="{01B212A6-A5B9-4E97-A460-F4C86F9B7D99}">
      <dsp:nvSpPr>
        <dsp:cNvPr id="0" name=""/>
        <dsp:cNvSpPr/>
      </dsp:nvSpPr>
      <dsp:spPr>
        <a:xfrm rot="12600000">
          <a:off x="2100580" y="2129775"/>
          <a:ext cx="762533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762533" y="11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462784" y="2122136"/>
        <a:ext cx="38126" cy="38126"/>
      </dsp:txXfrm>
    </dsp:sp>
    <dsp:sp modelId="{7113A3C3-3F99-4228-9C49-244F7DD5E30C}">
      <dsp:nvSpPr>
        <dsp:cNvPr id="0" name=""/>
        <dsp:cNvSpPr/>
      </dsp:nvSpPr>
      <dsp:spPr>
        <a:xfrm>
          <a:off x="1031911" y="1054095"/>
          <a:ext cx="1201037" cy="1193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IT</a:t>
          </a:r>
          <a:endParaRPr lang="en-US" sz="1100" b="1" kern="1200" dirty="0"/>
        </a:p>
      </dsp:txBody>
      <dsp:txXfrm>
        <a:off x="1207799" y="1228862"/>
        <a:ext cx="849261" cy="843851"/>
      </dsp:txXfrm>
    </dsp:sp>
    <dsp:sp modelId="{5EEB1790-89EF-411E-85E8-7EFA4B99A496}">
      <dsp:nvSpPr>
        <dsp:cNvPr id="0" name=""/>
        <dsp:cNvSpPr/>
      </dsp:nvSpPr>
      <dsp:spPr>
        <a:xfrm rot="14400000">
          <a:off x="2582861" y="1652424"/>
          <a:ext cx="803747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803747" y="11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964641" y="1643754"/>
        <a:ext cx="40187" cy="40187"/>
      </dsp:txXfrm>
    </dsp:sp>
    <dsp:sp modelId="{49B93C0F-A922-424C-947B-4BF4C2643543}">
      <dsp:nvSpPr>
        <dsp:cNvPr id="0" name=""/>
        <dsp:cNvSpPr/>
      </dsp:nvSpPr>
      <dsp:spPr>
        <a:xfrm>
          <a:off x="1884458" y="201548"/>
          <a:ext cx="1201037" cy="1193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Risk Manager</a:t>
          </a:r>
          <a:endParaRPr lang="en-US" sz="1100" b="1" kern="1200" dirty="0"/>
        </a:p>
      </dsp:txBody>
      <dsp:txXfrm>
        <a:off x="2060346" y="376315"/>
        <a:ext cx="849261" cy="8438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6F16A-45D1-4E5B-87BF-2F44F1A5E19F}">
      <dsp:nvSpPr>
        <dsp:cNvPr id="0" name=""/>
        <dsp:cNvSpPr/>
      </dsp:nvSpPr>
      <dsp:spPr>
        <a:xfrm>
          <a:off x="797421" y="1026021"/>
          <a:ext cx="1986557" cy="1986557"/>
        </a:xfrm>
        <a:prstGeom prst="ellipse">
          <a:avLst/>
        </a:prstGeom>
        <a:solidFill>
          <a:schemeClr val="accent1"/>
        </a:solidFill>
        <a:ln w="5715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Cyber</a:t>
          </a:r>
          <a:endParaRPr lang="en-US" sz="3800" kern="1200" dirty="0"/>
        </a:p>
      </dsp:txBody>
      <dsp:txXfrm>
        <a:off x="1088346" y="1316946"/>
        <a:ext cx="1404707" cy="1404707"/>
      </dsp:txXfrm>
    </dsp:sp>
    <dsp:sp modelId="{F2D5E546-BE87-437C-B688-10A64BA0D369}">
      <dsp:nvSpPr>
        <dsp:cNvPr id="0" name=""/>
        <dsp:cNvSpPr/>
      </dsp:nvSpPr>
      <dsp:spPr>
        <a:xfrm>
          <a:off x="1294060" y="228954"/>
          <a:ext cx="993278" cy="993278"/>
        </a:xfrm>
        <a:prstGeom prst="ellipse">
          <a:avLst/>
        </a:prstGeom>
        <a:solidFill>
          <a:schemeClr val="accent1"/>
        </a:solidFill>
        <a:ln w="5715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D&amp;O</a:t>
          </a:r>
          <a:endParaRPr lang="en-US" sz="1300" kern="1200" dirty="0"/>
        </a:p>
      </dsp:txBody>
      <dsp:txXfrm>
        <a:off x="1439522" y="374416"/>
        <a:ext cx="702354" cy="702354"/>
      </dsp:txXfrm>
    </dsp:sp>
    <dsp:sp modelId="{F35DEEB5-2A01-4572-A711-20CFDD752CCD}">
      <dsp:nvSpPr>
        <dsp:cNvPr id="0" name=""/>
        <dsp:cNvSpPr/>
      </dsp:nvSpPr>
      <dsp:spPr>
        <a:xfrm>
          <a:off x="2587766" y="1522660"/>
          <a:ext cx="993278" cy="993278"/>
        </a:xfrm>
        <a:prstGeom prst="ellipse">
          <a:avLst/>
        </a:prstGeom>
        <a:solidFill>
          <a:schemeClr val="accent1"/>
        </a:solidFill>
        <a:ln w="5715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E&amp;O</a:t>
          </a:r>
          <a:endParaRPr lang="en-US" sz="1300" kern="1200" dirty="0"/>
        </a:p>
      </dsp:txBody>
      <dsp:txXfrm>
        <a:off x="2733228" y="1668122"/>
        <a:ext cx="702354" cy="702354"/>
      </dsp:txXfrm>
    </dsp:sp>
    <dsp:sp modelId="{787C67E5-5DD1-472C-AE5D-96B13A30AD35}">
      <dsp:nvSpPr>
        <dsp:cNvPr id="0" name=""/>
        <dsp:cNvSpPr/>
      </dsp:nvSpPr>
      <dsp:spPr>
        <a:xfrm>
          <a:off x="1294060" y="2816366"/>
          <a:ext cx="993278" cy="993278"/>
        </a:xfrm>
        <a:prstGeom prst="ellipse">
          <a:avLst/>
        </a:prstGeom>
        <a:solidFill>
          <a:schemeClr val="accent1"/>
        </a:solidFill>
        <a:ln w="5715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Fidelity &amp; Crime</a:t>
          </a:r>
          <a:endParaRPr lang="en-US" sz="1300" kern="1200" dirty="0"/>
        </a:p>
      </dsp:txBody>
      <dsp:txXfrm>
        <a:off x="1439522" y="2961828"/>
        <a:ext cx="702354" cy="702354"/>
      </dsp:txXfrm>
    </dsp:sp>
    <dsp:sp modelId="{953E297E-D040-4F1E-9D63-218E7DD0462A}">
      <dsp:nvSpPr>
        <dsp:cNvPr id="0" name=""/>
        <dsp:cNvSpPr/>
      </dsp:nvSpPr>
      <dsp:spPr>
        <a:xfrm>
          <a:off x="354" y="1522660"/>
          <a:ext cx="993278" cy="993278"/>
        </a:xfrm>
        <a:prstGeom prst="ellipse">
          <a:avLst/>
        </a:prstGeom>
        <a:solidFill>
          <a:schemeClr val="accent1"/>
        </a:solidFill>
        <a:ln w="5715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Property</a:t>
          </a:r>
          <a:endParaRPr lang="en-US" sz="1300" kern="1200" dirty="0"/>
        </a:p>
      </dsp:txBody>
      <dsp:txXfrm>
        <a:off x="145816" y="1668122"/>
        <a:ext cx="702354" cy="7023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CAD93-7C92-4B50-B6F2-1004549FD509}">
      <dsp:nvSpPr>
        <dsp:cNvPr id="0" name=""/>
        <dsp:cNvSpPr/>
      </dsp:nvSpPr>
      <dsp:spPr>
        <a:xfrm>
          <a:off x="0" y="0"/>
          <a:ext cx="8642509" cy="2321718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First Party </a:t>
          </a:r>
          <a:endParaRPr lang="en-US" sz="32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 smtClean="0"/>
            <a:t>Network Business Interruption 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 smtClean="0"/>
            <a:t>Data Restoration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 smtClean="0"/>
            <a:t>Event Management / Breach Response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 smtClean="0"/>
            <a:t>Cyber Extortion</a:t>
          </a:r>
          <a:endParaRPr lang="en-US" sz="2500" kern="1200" dirty="0"/>
        </a:p>
      </dsp:txBody>
      <dsp:txXfrm>
        <a:off x="1960673" y="0"/>
        <a:ext cx="6681835" cy="2321718"/>
      </dsp:txXfrm>
    </dsp:sp>
    <dsp:sp modelId="{A2D36C58-A30E-4EF5-8413-092517D5F6CD}">
      <dsp:nvSpPr>
        <dsp:cNvPr id="0" name=""/>
        <dsp:cNvSpPr/>
      </dsp:nvSpPr>
      <dsp:spPr>
        <a:xfrm>
          <a:off x="232171" y="232171"/>
          <a:ext cx="1728501" cy="18573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05C0E-FF6D-4829-95DA-DB414D8122B0}">
      <dsp:nvSpPr>
        <dsp:cNvPr id="0" name=""/>
        <dsp:cNvSpPr/>
      </dsp:nvSpPr>
      <dsp:spPr>
        <a:xfrm>
          <a:off x="0" y="2553890"/>
          <a:ext cx="8642509" cy="2321718"/>
        </a:xfrm>
        <a:prstGeom prst="roundRect">
          <a:avLst>
            <a:gd name="adj" fmla="val 10000"/>
          </a:avLst>
        </a:prstGeom>
        <a:solidFill>
          <a:schemeClr val="accent5">
            <a:hueOff val="-2644413"/>
            <a:satOff val="87418"/>
            <a:lumOff val="-3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u="none" kern="1200" baseline="0" dirty="0" smtClean="0"/>
            <a:t>Third Party</a:t>
          </a:r>
          <a:endParaRPr lang="en-US" sz="32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i="0" u="none" kern="1200" baseline="0" dirty="0" smtClean="0"/>
            <a:t>Privacy Liability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i="0" u="none" kern="1200" baseline="0" dirty="0" smtClean="0"/>
            <a:t>Network Security Liability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i="0" u="none" kern="1200" baseline="0" dirty="0" smtClean="0"/>
            <a:t>Privacy Regulatory Defense Costs</a:t>
          </a:r>
          <a:endParaRPr lang="en-US" sz="2500" b="0" i="0" u="none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i="0" u="none" kern="1200" baseline="0" dirty="0" smtClean="0"/>
            <a:t>Media Liability</a:t>
          </a:r>
          <a:endParaRPr lang="en-US" sz="2500" kern="1200" dirty="0"/>
        </a:p>
      </dsp:txBody>
      <dsp:txXfrm>
        <a:off x="1960673" y="2553890"/>
        <a:ext cx="6681835" cy="2321718"/>
      </dsp:txXfrm>
    </dsp:sp>
    <dsp:sp modelId="{0C991E21-AEC1-416A-8CDA-39C3C408F133}">
      <dsp:nvSpPr>
        <dsp:cNvPr id="0" name=""/>
        <dsp:cNvSpPr/>
      </dsp:nvSpPr>
      <dsp:spPr>
        <a:xfrm>
          <a:off x="303273" y="2772531"/>
          <a:ext cx="1586297" cy="18844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B1ECF-44D8-4601-ADA2-CAF4C227FCCA}">
      <dsp:nvSpPr>
        <dsp:cNvPr id="0" name=""/>
        <dsp:cNvSpPr/>
      </dsp:nvSpPr>
      <dsp:spPr>
        <a:xfrm rot="5400000">
          <a:off x="2288793" y="965773"/>
          <a:ext cx="1503214" cy="1307796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1"/>
          <a:srcRect/>
          <a:tile tx="381000" ty="0" sx="15000" sy="15000" flip="none" algn="ctr"/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</dsp:txBody>
      <dsp:txXfrm rot="-5400000">
        <a:off x="2590300" y="1102315"/>
        <a:ext cx="900200" cy="1034712"/>
      </dsp:txXfrm>
    </dsp:sp>
    <dsp:sp modelId="{4FCB8508-5824-40F5-9FF3-6EDF4718E152}">
      <dsp:nvSpPr>
        <dsp:cNvPr id="0" name=""/>
        <dsp:cNvSpPr/>
      </dsp:nvSpPr>
      <dsp:spPr>
        <a:xfrm>
          <a:off x="3733983" y="1168707"/>
          <a:ext cx="1677587" cy="901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0BA51-2CA4-4CD5-A716-1982B938E56E}">
      <dsp:nvSpPr>
        <dsp:cNvPr id="0" name=""/>
        <dsp:cNvSpPr/>
      </dsp:nvSpPr>
      <dsp:spPr>
        <a:xfrm rot="5400000">
          <a:off x="876373" y="965773"/>
          <a:ext cx="1503214" cy="1307796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US: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30+ carriers, </a:t>
          </a:r>
          <a:endParaRPr lang="en-US" sz="1400" kern="1200" dirty="0"/>
        </a:p>
      </dsp:txBody>
      <dsp:txXfrm rot="-5400000">
        <a:off x="1177880" y="1102315"/>
        <a:ext cx="900200" cy="1034712"/>
      </dsp:txXfrm>
    </dsp:sp>
    <dsp:sp modelId="{88428CC9-E2D4-4ADB-B863-1D60B8F8C971}">
      <dsp:nvSpPr>
        <dsp:cNvPr id="0" name=""/>
        <dsp:cNvSpPr/>
      </dsp:nvSpPr>
      <dsp:spPr>
        <a:xfrm rot="5400000">
          <a:off x="1579878" y="2241701"/>
          <a:ext cx="1503214" cy="1307796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2"/>
          <a:srcRect/>
          <a:tile tx="0" ty="0" sx="15000" sy="15000" flip="none" algn="ctr"/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/>
        </a:p>
      </dsp:txBody>
      <dsp:txXfrm rot="-5400000">
        <a:off x="1881385" y="2378243"/>
        <a:ext cx="900200" cy="1034712"/>
      </dsp:txXfrm>
    </dsp:sp>
    <dsp:sp modelId="{A5031A43-E8C3-4506-9969-2435A9532818}">
      <dsp:nvSpPr>
        <dsp:cNvPr id="0" name=""/>
        <dsp:cNvSpPr/>
      </dsp:nvSpPr>
      <dsp:spPr>
        <a:xfrm>
          <a:off x="0" y="2444635"/>
          <a:ext cx="1623471" cy="901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93BBF-675E-4A26-A512-961322A62E5D}">
      <dsp:nvSpPr>
        <dsp:cNvPr id="0" name=""/>
        <dsp:cNvSpPr/>
      </dsp:nvSpPr>
      <dsp:spPr>
        <a:xfrm rot="5400000">
          <a:off x="2992298" y="2241701"/>
          <a:ext cx="1503214" cy="1307796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London: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20+ carriers</a:t>
          </a:r>
          <a:endParaRPr lang="en-US" sz="1400" kern="1200" dirty="0"/>
        </a:p>
      </dsp:txBody>
      <dsp:txXfrm rot="-5400000">
        <a:off x="3293805" y="2378243"/>
        <a:ext cx="900200" cy="1034712"/>
      </dsp:txXfrm>
    </dsp:sp>
    <dsp:sp modelId="{F393C839-8350-46B2-B25E-A5A6F9F0E5CE}">
      <dsp:nvSpPr>
        <dsp:cNvPr id="0" name=""/>
        <dsp:cNvSpPr/>
      </dsp:nvSpPr>
      <dsp:spPr>
        <a:xfrm rot="5400000">
          <a:off x="2288793" y="3517630"/>
          <a:ext cx="1503214" cy="1307796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3"/>
          <a:srcRect/>
          <a:tile tx="0" ty="165100" sx="30000" sy="30000" flip="none" algn="ctr"/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/>
        </a:p>
      </dsp:txBody>
      <dsp:txXfrm rot="-5400000">
        <a:off x="2590300" y="3654172"/>
        <a:ext cx="900200" cy="1034712"/>
      </dsp:txXfrm>
    </dsp:sp>
    <dsp:sp modelId="{853B79AD-8ED2-4B44-9C03-C8CDE4C4A504}">
      <dsp:nvSpPr>
        <dsp:cNvPr id="0" name=""/>
        <dsp:cNvSpPr/>
      </dsp:nvSpPr>
      <dsp:spPr>
        <a:xfrm>
          <a:off x="3733983" y="3720563"/>
          <a:ext cx="1677587" cy="901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33907-1F72-4D86-863B-72D9FB45F62E}">
      <dsp:nvSpPr>
        <dsp:cNvPr id="0" name=""/>
        <dsp:cNvSpPr/>
      </dsp:nvSpPr>
      <dsp:spPr>
        <a:xfrm rot="5400000">
          <a:off x="876373" y="3517630"/>
          <a:ext cx="1503214" cy="1307796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Bermuda: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10+ carriers</a:t>
          </a:r>
          <a:endParaRPr lang="en-US" sz="1400" kern="1200" dirty="0"/>
        </a:p>
      </dsp:txBody>
      <dsp:txXfrm rot="-5400000">
        <a:off x="1177880" y="3654172"/>
        <a:ext cx="900200" cy="1034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85800"/>
            <a:ext cx="4800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fld id="{93845D8E-EF9B-4371-878F-7C2920AED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936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E823F-B18C-41CF-8C54-66A359E2FBAE}" type="slidenum">
              <a:rPr lang="en-US" altLang="en-US"/>
              <a:pPr/>
              <a:t>0</a:t>
            </a:fld>
            <a:endParaRPr lang="en-US" alt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14036-AE04-47EA-9791-23ED77F47B4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8700" y="685800"/>
            <a:ext cx="48006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7 min (slides 5-7)</a:t>
            </a:r>
          </a:p>
          <a:p>
            <a:r>
              <a:rPr lang="en-US" altLang="en-US" dirty="0" smtClean="0"/>
              <a:t>Mike to ID client to speak to Cyber – ideally the</a:t>
            </a:r>
            <a:r>
              <a:rPr lang="en-US" altLang="en-US" baseline="0" dirty="0" smtClean="0"/>
              <a:t> client would talk about how they evaluated the risk and then how they see the captive as adding value to their cyber program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700" y="685800"/>
            <a:ext cx="4800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 the two subjects together and talk</a:t>
            </a:r>
            <a:r>
              <a:rPr lang="en-US" baseline="0" dirty="0" smtClean="0"/>
              <a:t> about Cyber/BI/Terrorism – 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CB0E-21C1-4610-AAEC-81184F7BCF8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964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700" y="685800"/>
            <a:ext cx="4800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B996-7027-4002-8659-2BE90E65FA97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1148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F6FDC-D6C8-4A70-9124-B9EE82F1769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Master" Target="../slideMasters/slideMaster1.xml"/><Relationship Id="rId5" Type="http://schemas.openxmlformats.org/officeDocument/2006/relationships/image" Target="../media/image1.tiff"/><Relationship Id="rId6" Type="http://schemas.openxmlformats.org/officeDocument/2006/relationships/image" Target="../media/image2.tiff"/><Relationship Id="rId7" Type="http://schemas.openxmlformats.org/officeDocument/2006/relationships/image" Target="../media/image3.tiff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MMC_CoverShape"/>
          <p:cNvGrpSpPr/>
          <p:nvPr userDrawn="1">
            <p:custDataLst>
              <p:tags r:id="rId1"/>
            </p:custDataLst>
          </p:nvPr>
        </p:nvGrpSpPr>
        <p:grpSpPr>
          <a:xfrm>
            <a:off x="0" y="2159000"/>
            <a:ext cx="9601201" cy="4114801"/>
            <a:chOff x="0" y="2159000"/>
            <a:chExt cx="9601201" cy="4114801"/>
          </a:xfrm>
        </p:grpSpPr>
        <p:sp>
          <p:nvSpPr>
            <p:cNvPr id="2" name="Freeform 1"/>
            <p:cNvSpPr/>
            <p:nvPr userDrawn="1"/>
          </p:nvSpPr>
          <p:spPr bwMode="auto">
            <a:xfrm>
              <a:off x="0" y="3530600"/>
              <a:ext cx="914401" cy="2082801"/>
            </a:xfrm>
            <a:custGeom>
              <a:avLst/>
              <a:gdLst/>
              <a:ahLst/>
              <a:cxnLst/>
              <a:rect l="0" t="0" r="0" b="0"/>
              <a:pathLst>
                <a:path w="914401" h="2082801">
                  <a:moveTo>
                    <a:pt x="0" y="0"/>
                  </a:moveTo>
                  <a:lnTo>
                    <a:pt x="914400" y="0"/>
                  </a:lnTo>
                  <a:lnTo>
                    <a:pt x="0" y="2082800"/>
                  </a:lnTo>
                </a:path>
              </a:pathLst>
            </a:custGeom>
            <a:solidFill>
              <a:schemeClr val="folHlink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Freeform 2"/>
            <p:cNvSpPr/>
            <p:nvPr userDrawn="1"/>
          </p:nvSpPr>
          <p:spPr bwMode="auto">
            <a:xfrm>
              <a:off x="0" y="3530600"/>
              <a:ext cx="8026401" cy="2743201"/>
            </a:xfrm>
            <a:custGeom>
              <a:avLst/>
              <a:gdLst/>
              <a:ahLst/>
              <a:cxnLst/>
              <a:rect l="0" t="0" r="0" b="0"/>
              <a:pathLst>
                <a:path w="8026401" h="2743201">
                  <a:moveTo>
                    <a:pt x="0" y="1828800"/>
                  </a:moveTo>
                  <a:lnTo>
                    <a:pt x="914400" y="0"/>
                  </a:lnTo>
                  <a:lnTo>
                    <a:pt x="8026400" y="2743200"/>
                  </a:lnTo>
                  <a:lnTo>
                    <a:pt x="0" y="2743200"/>
                  </a:lnTo>
                </a:path>
              </a:pathLst>
            </a:custGeom>
            <a:solidFill>
              <a:schemeClr val="hlink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Freeform 3"/>
            <p:cNvSpPr/>
            <p:nvPr userDrawn="1"/>
          </p:nvSpPr>
          <p:spPr bwMode="auto">
            <a:xfrm>
              <a:off x="914400" y="3530600"/>
              <a:ext cx="8686801" cy="2743201"/>
            </a:xfrm>
            <a:custGeom>
              <a:avLst/>
              <a:gdLst/>
              <a:ahLst/>
              <a:cxnLst/>
              <a:rect l="0" t="0" r="0" b="0"/>
              <a:pathLst>
                <a:path w="8686801" h="2743201">
                  <a:moveTo>
                    <a:pt x="6858000" y="2743200"/>
                  </a:moveTo>
                  <a:lnTo>
                    <a:pt x="0" y="0"/>
                  </a:lnTo>
                  <a:lnTo>
                    <a:pt x="8686800" y="1574800"/>
                  </a:lnTo>
                  <a:lnTo>
                    <a:pt x="8686800" y="27432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Freeform 4"/>
            <p:cNvSpPr/>
            <p:nvPr userDrawn="1"/>
          </p:nvSpPr>
          <p:spPr bwMode="auto">
            <a:xfrm>
              <a:off x="914400" y="2159000"/>
              <a:ext cx="8686801" cy="3200401"/>
            </a:xfrm>
            <a:custGeom>
              <a:avLst/>
              <a:gdLst/>
              <a:ahLst/>
              <a:cxnLst/>
              <a:rect l="0" t="0" r="0" b="0"/>
              <a:pathLst>
                <a:path w="8686801" h="3200401">
                  <a:moveTo>
                    <a:pt x="8686800" y="3200400"/>
                  </a:moveTo>
                  <a:lnTo>
                    <a:pt x="0" y="1371600"/>
                  </a:lnTo>
                  <a:lnTo>
                    <a:pt x="8686800" y="0"/>
                  </a:lnTo>
                </a:path>
              </a:pathLst>
            </a:cu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194" name="PresentationTitle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896938" y="1243013"/>
            <a:ext cx="8234362" cy="370551"/>
          </a:xfrm>
        </p:spPr>
        <p:txBody>
          <a:bodyPr tIns="0" rIns="0" bIns="0">
            <a:spAutoFit/>
          </a:bodyPr>
          <a:lstStyle>
            <a:lvl1pPr>
              <a:lnSpc>
                <a:spcPct val="86000"/>
              </a:lnSpc>
              <a:defRPr sz="2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388" name="Date"/>
          <p:cNvSpPr>
            <a:spLocks noGrp="1" noChangeArrowheads="1"/>
          </p:cNvSpPr>
          <p:nvPr>
            <p:ph type="subTitle" sz="quarter" idx="1"/>
            <p:custDataLst>
              <p:tags r:id="rId3"/>
            </p:custDataLst>
          </p:nvPr>
        </p:nvSpPr>
        <p:spPr>
          <a:xfrm>
            <a:off x="904875" y="1998663"/>
            <a:ext cx="4852988" cy="228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lnSpc>
                <a:spcPct val="83000"/>
              </a:lnSpc>
              <a:spcBef>
                <a:spcPct val="0"/>
              </a:spcBef>
              <a:buFontTx/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6" y="477901"/>
            <a:ext cx="1510284" cy="2286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38" y="6459474"/>
            <a:ext cx="1659636" cy="2286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10" y="574675"/>
            <a:ext cx="2950464" cy="10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EB955A-AE7D-41C3-8CF6-ED09C7AB9F2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4C63148-7C7F-431C-8623-31ABE4E46079}" type="datetime4">
              <a:rPr lang="en-US" altLang="en-US"/>
              <a:pPr/>
              <a:t>October 31, 2017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55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0713" y="382588"/>
            <a:ext cx="2171700" cy="5883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82588"/>
            <a:ext cx="6362700" cy="5883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C91C4E-8C95-4482-B075-43E7C7611CC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04B3C21-C415-47A6-9303-1A8D2D195C6D}" type="datetime4">
              <a:rPr lang="en-US" altLang="en-US"/>
              <a:pPr/>
              <a:t>October 31, 2017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46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80140" y="343176"/>
            <a:ext cx="8642509" cy="609600"/>
          </a:xfrm>
          <a:prstGeom prst="rect">
            <a:avLst/>
          </a:prstGeom>
        </p:spPr>
        <p:txBody>
          <a:bodyPr lIns="95087" tIns="47544" rIns="95087" bIns="47544" anchor="ctr">
            <a:noAutofit/>
          </a:bodyPr>
          <a:lstStyle>
            <a:lvl1pPr marL="0" indent="0">
              <a:lnSpc>
                <a:spcPct val="120000"/>
              </a:lnSpc>
              <a:spcBef>
                <a:spcPts val="691"/>
              </a:spcBef>
              <a:buNone/>
              <a:defRPr sz="28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480140" y="1168400"/>
            <a:ext cx="8642509" cy="4876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691"/>
              </a:spcBef>
              <a:buFont typeface="Wingdings" panose="05000000000000000000" pitchFamily="2" charset="2"/>
              <a:buNone/>
              <a:defRPr sz="1200"/>
            </a:lvl1pPr>
            <a:lvl2pPr marL="772583" indent="-297147">
              <a:lnSpc>
                <a:spcPct val="120000"/>
              </a:lnSpc>
              <a:spcBef>
                <a:spcPts val="691"/>
              </a:spcBef>
              <a:buFont typeface="Wingdings" panose="05000000000000000000" pitchFamily="2" charset="2"/>
              <a:buChar char="§"/>
              <a:defRPr sz="1200"/>
            </a:lvl2pPr>
            <a:lvl3pPr marL="1188589" indent="-237717">
              <a:lnSpc>
                <a:spcPct val="120000"/>
              </a:lnSpc>
              <a:spcBef>
                <a:spcPts val="691"/>
              </a:spcBef>
              <a:buFont typeface="Courier New" panose="02070309020205020404" pitchFamily="49" charset="0"/>
              <a:buChar char="­"/>
              <a:defRPr sz="1200"/>
            </a:lvl3pPr>
            <a:lvl4pPr marL="1664025" indent="-237717">
              <a:buFont typeface="Wingdings" panose="05000000000000000000" pitchFamily="2" charset="2"/>
              <a:buChar char="§"/>
              <a:defRPr sz="1600"/>
            </a:lvl4pPr>
            <a:lvl5pPr marL="2139460" indent="-237717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62164" y="6389603"/>
            <a:ext cx="460484" cy="262216"/>
          </a:xfrm>
          <a:prstGeom prst="rect">
            <a:avLst/>
          </a:prstGeom>
        </p:spPr>
        <p:txBody>
          <a:bodyPr lIns="95087" tIns="47544" rIns="95087" bIns="47544"/>
          <a:lstStyle>
            <a:lvl1pPr algn="r">
              <a:lnSpc>
                <a:spcPct val="120000"/>
              </a:lnSpc>
              <a:spcBef>
                <a:spcPts val="691"/>
              </a:spcBef>
              <a:defRPr sz="900">
                <a:solidFill>
                  <a:schemeClr val="bg2"/>
                </a:solidFill>
                <a:latin typeface="+mn-lt"/>
                <a:cs typeface="Arial"/>
              </a:defRPr>
            </a:lvl1pPr>
          </a:lstStyle>
          <a:p>
            <a:pPr defTabSz="475436" fontAlgn="auto">
              <a:spcAft>
                <a:spcPts val="0"/>
              </a:spcAft>
            </a:pPr>
            <a:fld id="{BA075FF2-D15D-2140-B863-C7DBFBD3FC60}" type="slidenum">
              <a:rPr lang="en-US" smtClean="0"/>
              <a:pPr defTabSz="475436" fontAlgn="auto"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480139" y="6389603"/>
            <a:ext cx="660192" cy="331932"/>
          </a:xfrm>
          <a:prstGeom prst="rect">
            <a:avLst/>
          </a:prstGeom>
        </p:spPr>
        <p:txBody>
          <a:bodyPr lIns="95087" tIns="47544" rIns="95087" bIns="47544"/>
          <a:lstStyle>
            <a:defPPr>
              <a:defRPr lang="en-US"/>
            </a:defPPr>
            <a:lvl1pPr algn="r" rtl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12669"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25337"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38006"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650675"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063344" algn="l" defTabSz="82533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476012" algn="l" defTabSz="82533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888681" algn="l" defTabSz="82533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301350" algn="l" defTabSz="82533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475436" fontAlgn="auto">
              <a:spcAft>
                <a:spcPts val="0"/>
              </a:spcAft>
            </a:pPr>
            <a:r>
              <a:rPr lang="en-US" dirty="0" smtClean="0">
                <a:solidFill>
                  <a:schemeClr val="bg2"/>
                </a:solidFill>
              </a:rPr>
              <a:t>MARSH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8060" y="1430338"/>
            <a:ext cx="8964635" cy="4959662"/>
          </a:xfrm>
        </p:spPr>
        <p:txBody>
          <a:bodyPr/>
          <a:lstStyle>
            <a:lvl5pPr marL="1346200" indent="-271463"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5pPr>
            <a:lvl6pPr marL="1614488" indent="-285750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6pPr>
            <a:lvl7pPr marL="1881188" indent="-285750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7pPr>
            <a:lvl8pPr marL="2160588" indent="-285750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8pPr>
            <a:lvl9pPr marL="2427288" indent="-285750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17573" y="689656"/>
            <a:ext cx="8041391" cy="396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 vert="horz" lIns="0" tIns="0" rIns="0" bIns="0" rtlCol="0" anchor="t"/>
          <a:lstStyle>
            <a:lvl1pPr>
              <a:defRPr lang="en-US" smtClean="0"/>
            </a:lvl1pPr>
          </a:lstStyle>
          <a:p>
            <a:fld id="{2F774FDC-AA69-43A6-AB05-8AD2D624BA1F}" type="datetimeFigureOut">
              <a:rPr lang="en-US" smtClean="0"/>
              <a:pPr/>
              <a:t>10/31/17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364757" y="6566401"/>
            <a:ext cx="5292876" cy="151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C94C3527-BF61-434D-9D85-8FA6A2A7C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838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8060" y="1430338"/>
            <a:ext cx="8964635" cy="4959662"/>
          </a:xfrm>
        </p:spPr>
        <p:txBody>
          <a:bodyPr/>
          <a:lstStyle>
            <a:lvl5pPr marL="1346200" indent="-271463"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5pPr>
            <a:lvl6pPr marL="1614488" indent="-285750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6pPr>
            <a:lvl7pPr marL="1881188" indent="-285750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7pPr>
            <a:lvl8pPr marL="2160588" indent="-285750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8pPr>
            <a:lvl9pPr marL="2427288" indent="-285750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17574" y="689656"/>
            <a:ext cx="8041391" cy="396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 vert="horz" lIns="0" tIns="0" rIns="0" bIns="0" rtlCol="0" anchor="t"/>
          <a:lstStyle>
            <a:lvl1pPr>
              <a:defRPr lang="en-US" smtClean="0"/>
            </a:lvl1pPr>
          </a:lstStyle>
          <a:p>
            <a:fld id="{763940C8-D8E4-4BEA-AA1D-5179778E2386}" type="datetimeFigureOut">
              <a:rPr lang="en-US" smtClean="0"/>
              <a:pPr/>
              <a:t>10/31/17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364757" y="6566401"/>
            <a:ext cx="5292876" cy="151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256CF7FD-D71F-4411-8C6C-952029AF5B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164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8060" y="1430338"/>
            <a:ext cx="8964635" cy="4959662"/>
          </a:xfrm>
        </p:spPr>
        <p:txBody>
          <a:bodyPr/>
          <a:lstStyle>
            <a:lvl5pPr marL="1346200" indent="-271463"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5pPr>
            <a:lvl6pPr marL="1614488" indent="-285750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6pPr>
            <a:lvl7pPr marL="1881188" indent="-285750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7pPr>
            <a:lvl8pPr marL="2160588" indent="-285750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8pPr>
            <a:lvl9pPr marL="2427288" indent="-285750"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17574" y="689656"/>
            <a:ext cx="8041391" cy="396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 vert="horz" lIns="0" tIns="0" rIns="0" bIns="0" rtlCol="0" anchor="t"/>
          <a:lstStyle>
            <a:lvl1pPr>
              <a:defRPr lang="en-US" smtClean="0"/>
            </a:lvl1pPr>
          </a:lstStyle>
          <a:p>
            <a:fld id="{763940C8-D8E4-4BEA-AA1D-5179778E2386}" type="datetimeFigureOut">
              <a:rPr lang="en-US" smtClean="0"/>
              <a:pPr/>
              <a:t>10/31/17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364757" y="6566401"/>
            <a:ext cx="5292876" cy="151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256CF7FD-D71F-4411-8C6C-952029AF5B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164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71F333-F91E-4EFF-AC74-0FCAED1AF48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1683E5B-32FC-4116-B7B8-1AA6698E8307}" type="datetime4">
              <a:rPr lang="en-US" altLang="en-US"/>
              <a:pPr/>
              <a:t>October 31, 2017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3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406900"/>
            <a:ext cx="8161338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2906713"/>
            <a:ext cx="816133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6F45EC-E6F6-412B-B6FA-8A8004E66A1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EA10A28-1043-4994-88F0-8F9906D6B168}" type="datetime4">
              <a:rPr lang="en-US" altLang="en-US"/>
              <a:pPr/>
              <a:t>October 31, 2017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57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77938"/>
            <a:ext cx="42672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5213" y="1277938"/>
            <a:ext cx="42672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B63DD6-294B-4C08-B7D8-D4C52C3881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4C384B5-792A-4543-9FBE-D3D0DEC641F7}" type="datetime4">
              <a:rPr lang="en-US" altLang="en-US"/>
              <a:pPr/>
              <a:t>October 31, 2017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30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74638"/>
            <a:ext cx="864393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535113"/>
            <a:ext cx="4243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174875"/>
            <a:ext cx="4243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8388" y="1535113"/>
            <a:ext cx="4244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8388" y="2174875"/>
            <a:ext cx="4244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9158C0-1303-43F0-8A73-D4DEA3E62BE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8207C19-B4BD-4849-89C7-20F8D2C1B22C}" type="datetime4">
              <a:rPr lang="en-US" altLang="en-US"/>
              <a:pPr/>
              <a:t>October 31, 2017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D79FE8-B9AA-44EB-83D6-718FA81E6C3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6E8339A-97F5-4838-ADDE-D1EE99F6046F}" type="datetime4">
              <a:rPr lang="en-US" altLang="en-US"/>
              <a:pPr/>
              <a:t>October 31, 2017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12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6016EF-FEC8-4C97-A9ED-415D64E6CDB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C3E244A-87C2-42B2-8C84-F8CBBAE429AA}" type="datetime4">
              <a:rPr lang="en-US" altLang="en-US"/>
              <a:pPr/>
              <a:t>October 31, 2017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3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73050"/>
            <a:ext cx="31607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73050"/>
            <a:ext cx="5368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435100"/>
            <a:ext cx="31607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D4E7B2-2489-4A38-88D5-8B661F3E448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790EB2A-B63E-4AB8-82C9-2CAD0E020A42}" type="datetime4">
              <a:rPr lang="en-US" altLang="en-US"/>
              <a:pPr/>
              <a:t>October 31, 2017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29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775" y="4800600"/>
            <a:ext cx="576103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2775" y="612775"/>
            <a:ext cx="57610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2775" y="5367338"/>
            <a:ext cx="57610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AAC7D2-D822-496F-AC00-86831D818A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8ADFD55-F4E6-4150-BF97-45A7CE8F45CF}" type="datetime4">
              <a:rPr lang="en-US" altLang="en-US"/>
              <a:pPr/>
              <a:t>October 31, 2017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30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ags" Target="../tags/tag4.xml"/><Relationship Id="rId21" Type="http://schemas.openxmlformats.org/officeDocument/2006/relationships/tags" Target="../tags/tag5.xml"/><Relationship Id="rId22" Type="http://schemas.openxmlformats.org/officeDocument/2006/relationships/tags" Target="../tags/tag6.xml"/><Relationship Id="rId23" Type="http://schemas.openxmlformats.org/officeDocument/2006/relationships/tags" Target="../tags/tag7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tags" Target="../tags/tag1.xml"/><Relationship Id="rId18" Type="http://schemas.openxmlformats.org/officeDocument/2006/relationships/tags" Target="../tags/tag2.xml"/><Relationship Id="rId19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gray">
          <a:xfrm>
            <a:off x="455613" y="382588"/>
            <a:ext cx="8686800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 bwMode="gray">
          <a:xfrm>
            <a:off x="455613" y="1277938"/>
            <a:ext cx="8686800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5" name="Copyright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477838" y="6534150"/>
            <a:ext cx="2897187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en-US" sz="700" smtClean="0">
                <a:solidFill>
                  <a:srgbClr val="7C848A"/>
                </a:solidFill>
                <a:cs typeface="Arial" charset="0"/>
              </a:rPr>
              <a:t>© 2017 Marsh USA Inc.</a:t>
            </a:r>
            <a:endParaRPr lang="en-US" altLang="en-US" sz="700">
              <a:solidFill>
                <a:srgbClr val="7C848A"/>
              </a:solidFill>
            </a:endParaRPr>
          </a:p>
        </p:txBody>
      </p:sp>
      <p:sp>
        <p:nvSpPr>
          <p:cNvPr id="1049" name="SlideNumber"/>
          <p:cNvSpPr>
            <a:spLocks noGrp="1" noChangeArrowheads="1"/>
          </p:cNvSpPr>
          <p:nvPr>
            <p:ph type="sldNum" sz="quarter" idx="4"/>
            <p:custDataLst>
              <p:tags r:id="rId20"/>
            </p:custDataLst>
          </p:nvPr>
        </p:nvSpPr>
        <p:spPr bwMode="gray">
          <a:xfrm>
            <a:off x="8691563" y="6483350"/>
            <a:ext cx="4476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</a:defRPr>
            </a:lvl1pPr>
          </a:lstStyle>
          <a:p>
            <a:fld id="{11E8073B-B691-492F-AF97-5F61C54CD72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52" name="Date" hidden="1"/>
          <p:cNvSpPr>
            <a:spLocks noGrp="1" noChangeArrowheads="1"/>
          </p:cNvSpPr>
          <p:nvPr>
            <p:ph type="dt" sz="half" idx="2"/>
            <p:custDataLst>
              <p:tags r:id="rId21"/>
            </p:custDataLst>
          </p:nvPr>
        </p:nvSpPr>
        <p:spPr bwMode="gray">
          <a:xfrm>
            <a:off x="4262438" y="6532791"/>
            <a:ext cx="1079500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Bef>
                <a:spcPct val="50000"/>
              </a:spcBef>
              <a:defRPr sz="700">
                <a:solidFill>
                  <a:srgbClr val="7C848A"/>
                </a:solidFill>
                <a:cs typeface="Arial" charset="0"/>
              </a:defRPr>
            </a:lvl1pPr>
          </a:lstStyle>
          <a:p>
            <a:fld id="{7100C733-2F6E-4B1B-91CD-264E86B50017}" type="datetime4">
              <a:rPr lang="en-US" altLang="en-US" smtClean="0"/>
              <a:pPr/>
              <a:t>October 31, 2017</a:t>
            </a:fld>
            <a:endParaRPr lang="en-US" altLang="en-US"/>
          </a:p>
        </p:txBody>
      </p:sp>
      <p:sp>
        <p:nvSpPr>
          <p:cNvPr id="1059" name="Business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477838" y="6534150"/>
            <a:ext cx="2889250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en-US" sz="700" smtClean="0">
                <a:solidFill>
                  <a:schemeClr val="bg2"/>
                </a:solidFill>
              </a:rPr>
              <a:t>MARSH</a:t>
            </a:r>
            <a:endParaRPr lang="en-US" altLang="en-US" sz="700">
              <a:solidFill>
                <a:schemeClr val="bg2"/>
              </a:solidFill>
            </a:endParaRPr>
          </a:p>
        </p:txBody>
      </p:sp>
      <p:sp>
        <p:nvSpPr>
          <p:cNvPr id="1060" name="Filepath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2482850" y="6528028"/>
            <a:ext cx="6021388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endParaRPr lang="en-US" altLang="en-US" sz="700">
              <a:solidFill>
                <a:schemeClr val="bg2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0" y="0"/>
            <a:ext cx="9601201" cy="292101"/>
          </a:xfrm>
          <a:custGeom>
            <a:avLst/>
            <a:gdLst/>
            <a:ahLst/>
            <a:cxnLst/>
            <a:rect l="0" t="0" r="0" b="0"/>
            <a:pathLst>
              <a:path w="9601201" h="292101">
                <a:moveTo>
                  <a:pt x="0" y="0"/>
                </a:moveTo>
                <a:lnTo>
                  <a:pt x="9601200" y="0"/>
                </a:lnTo>
                <a:lnTo>
                  <a:pt x="9601200" y="2921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0" y="0"/>
            <a:ext cx="9601201" cy="431801"/>
          </a:xfrm>
          <a:custGeom>
            <a:avLst/>
            <a:gdLst/>
            <a:ahLst/>
            <a:cxnLst/>
            <a:rect l="0" t="0" r="0" b="0"/>
            <a:pathLst>
              <a:path w="9601201" h="431801">
                <a:moveTo>
                  <a:pt x="0" y="88900"/>
                </a:moveTo>
                <a:lnTo>
                  <a:pt x="9601200" y="266700"/>
                </a:lnTo>
                <a:lnTo>
                  <a:pt x="9601200" y="431800"/>
                </a:lnTo>
                <a:lnTo>
                  <a:pt x="0" y="152400"/>
                </a:lnTo>
                <a:lnTo>
                  <a:pt x="0" y="88900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/>
  <p:txStyles>
    <p:titleStyle>
      <a:lvl1pPr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2pPr>
      <a:lvl3pPr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3pPr>
      <a:lvl4pPr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4pPr>
      <a:lvl5pPr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5pPr>
      <a:lvl6pPr marL="457200"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6pPr>
      <a:lvl7pPr marL="914400"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7pPr>
      <a:lvl8pPr marL="1371600"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8pPr>
      <a:lvl9pPr marL="1828800"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9pPr>
    </p:titleStyle>
    <p:bodyStyle>
      <a:lvl1pPr marL="203200" indent="-203200" algn="l" rtl="0" fontAlgn="base">
        <a:spcBef>
          <a:spcPct val="6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08000" indent="-2794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685800" indent="-17780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2000">
          <a:solidFill>
            <a:schemeClr val="tx1"/>
          </a:solidFill>
          <a:latin typeface="+mn-lt"/>
          <a:ea typeface="+mn-ea"/>
        </a:defRPr>
      </a:lvl3pPr>
      <a:lvl4pPr marL="863600" indent="-17780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2000">
          <a:solidFill>
            <a:schemeClr val="tx1"/>
          </a:solidFill>
          <a:latin typeface="+mn-lt"/>
          <a:ea typeface="+mn-ea"/>
        </a:defRPr>
      </a:lvl4pPr>
      <a:lvl5pPr marL="1041400" indent="-1778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1498600" indent="-1778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6pPr>
      <a:lvl7pPr marL="1955800" indent="-1778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7pPr>
      <a:lvl8pPr marL="2413000" indent="-1778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8pPr>
      <a:lvl9pPr marL="2870200" indent="-1778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8.tiff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chart" Target="../charts/chart1.xml"/><Relationship Id="rId5" Type="http://schemas.openxmlformats.org/officeDocument/2006/relationships/image" Target="../media/image4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PresentationTitle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896938" y="1243013"/>
            <a:ext cx="8234362" cy="1852751"/>
          </a:xfrm>
        </p:spPr>
        <p:txBody>
          <a:bodyPr/>
          <a:lstStyle/>
          <a:p>
            <a:r>
              <a:rPr lang="en-US" altLang="en-US" dirty="0" smtClean="0"/>
              <a:t>CYBER LIABILITY IN CAPTIVES: </a:t>
            </a:r>
            <a:br>
              <a:rPr lang="en-US" altLang="en-US" dirty="0" smtClean="0"/>
            </a:br>
            <a:r>
              <a:rPr lang="en-US" altLang="en-US" dirty="0" smtClean="0"/>
              <a:t>THE EVOLVING PARTNERSHIP BETWEEN CAPTIVES AND THE COMMERICAL INSURANCE MARKET</a:t>
            </a:r>
            <a:br>
              <a:rPr lang="en-US" alt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CCIA 2017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2237" name="Date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7437438" y="5666224"/>
            <a:ext cx="1916112" cy="204351"/>
          </a:xfrm>
        </p:spPr>
        <p:txBody>
          <a:bodyPr/>
          <a:lstStyle/>
          <a:p>
            <a:r>
              <a:rPr lang="en-US" altLang="en-US" sz="1600" dirty="0" smtClean="0">
                <a:solidFill>
                  <a:schemeClr val="bg1"/>
                </a:solidFill>
              </a:rPr>
              <a:t>October 26, 2017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First and Third Party Cyber Coverage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70706801"/>
              </p:ext>
            </p:extLst>
          </p:nvPr>
        </p:nvGraphicFramePr>
        <p:xfrm>
          <a:off x="480140" y="1168400"/>
          <a:ext cx="8642509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75436" fontAlgn="auto">
              <a:spcAft>
                <a:spcPts val="0"/>
              </a:spcAft>
            </a:pPr>
            <a:fld id="{BA075FF2-D15D-2140-B863-C7DBFBD3FC60}" type="slidenum">
              <a:rPr lang="en-US" smtClean="0"/>
              <a:pPr defTabSz="475436" fontAlgn="auto">
                <a:spcAft>
                  <a:spcPts val="0"/>
                </a:spcAft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88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MARKETPLACE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480140" y="1289164"/>
            <a:ext cx="3871762" cy="4876800"/>
          </a:xfrm>
        </p:spPr>
        <p:txBody>
          <a:bodyPr anchor="t"/>
          <a:lstStyle/>
          <a:p>
            <a:r>
              <a:rPr lang="en-US" sz="1800" dirty="0">
                <a:solidFill>
                  <a:schemeClr val="accent2"/>
                </a:solidFill>
              </a:rPr>
              <a:t>MARKET CAPACITY CONTINUES TO EXPAND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Global </a:t>
            </a:r>
            <a:r>
              <a:rPr lang="en-US" sz="1800" dirty="0"/>
              <a:t>capacity </a:t>
            </a:r>
            <a:r>
              <a:rPr lang="en-US" sz="1800" dirty="0" smtClean="0"/>
              <a:t>now exceeds </a:t>
            </a:r>
            <a:r>
              <a:rPr lang="en-US" sz="1800" dirty="0"/>
              <a:t>US $</a:t>
            </a:r>
            <a:r>
              <a:rPr lang="en-US" sz="1800" dirty="0" smtClean="0"/>
              <a:t>1.6 billion.</a:t>
            </a: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The largest </a:t>
            </a:r>
            <a:r>
              <a:rPr lang="en-US" sz="1800" dirty="0"/>
              <a:t>programs are </a:t>
            </a:r>
            <a:r>
              <a:rPr lang="en-US" sz="1800" dirty="0" smtClean="0"/>
              <a:t>now US $600 </a:t>
            </a:r>
            <a:r>
              <a:rPr lang="en-US" sz="1800" dirty="0"/>
              <a:t>million </a:t>
            </a:r>
            <a:r>
              <a:rPr lang="en-US" sz="1800" dirty="0" smtClean="0"/>
              <a:t>and higher.</a:t>
            </a: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London and Bermuda markets are a key source of </a:t>
            </a:r>
            <a:r>
              <a:rPr lang="en-US" sz="1800" dirty="0" smtClean="0"/>
              <a:t>capacity.</a:t>
            </a: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Industry focus is on business interruption coverage.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669" fontAlgn="auto">
              <a:spcAft>
                <a:spcPts val="0"/>
              </a:spcAft>
            </a:pPr>
            <a:fld id="{BA075FF2-D15D-2140-B863-C7DBFBD3FC60}" type="slidenum">
              <a:rPr lang="en-US" smtClean="0"/>
              <a:pPr defTabSz="412669" fontAlgn="auto">
                <a:spcAft>
                  <a:spcPts val="0"/>
                </a:spcAft>
              </a:pPr>
              <a:t>10</a:t>
            </a:fld>
            <a:endParaRPr lang="en-US" dirty="0"/>
          </a:p>
        </p:txBody>
      </p:sp>
      <p:graphicFrame>
        <p:nvGraphicFramePr>
          <p:cNvPr id="1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497608"/>
              </p:ext>
            </p:extLst>
          </p:nvPr>
        </p:nvGraphicFramePr>
        <p:xfrm>
          <a:off x="3881127" y="660401"/>
          <a:ext cx="5411571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55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meAndLocation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03288" y="1324284"/>
            <a:ext cx="4972050" cy="167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l">
              <a:lnSpc>
                <a:spcPct val="100000"/>
              </a:lnSpc>
              <a:spcBef>
                <a:spcPct val="20000"/>
              </a:spcBef>
            </a:pPr>
            <a:r>
              <a:rPr lang="en-US" altLang="en-US" sz="1600" b="1" dirty="0" smtClean="0">
                <a:solidFill>
                  <a:schemeClr val="accent1"/>
                </a:solidFill>
              </a:rPr>
              <a:t>Todd Cunningham, Zurich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</a:pPr>
            <a:endParaRPr lang="en-US" sz="1600" dirty="0" smtClean="0"/>
          </a:p>
          <a:p>
            <a:pPr algn="l">
              <a:lnSpc>
                <a:spcPct val="100000"/>
              </a:lnSpc>
              <a:spcBef>
                <a:spcPct val="20000"/>
              </a:spcBef>
            </a:pPr>
            <a:r>
              <a:rPr lang="en-US" sz="1600" dirty="0" smtClean="0"/>
              <a:t>Head </a:t>
            </a:r>
            <a:r>
              <a:rPr lang="en-US" sz="1600" dirty="0"/>
              <a:t>of Strategic Risk Solutions, Zurich Commercial Insurance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</a:pPr>
            <a:endParaRPr lang="en-US" altLang="en-US" sz="1600" dirty="0">
              <a:solidFill>
                <a:schemeClr val="accent1"/>
              </a:solidFill>
            </a:endParaRPr>
          </a:p>
          <a:p>
            <a:pPr algn="l">
              <a:lnSpc>
                <a:spcPct val="100000"/>
              </a:lnSpc>
              <a:spcBef>
                <a:spcPct val="20000"/>
              </a:spcBef>
            </a:pPr>
            <a:r>
              <a:rPr lang="en-US" altLang="en-US" sz="1600" dirty="0" smtClean="0">
                <a:solidFill>
                  <a:schemeClr val="accent1"/>
                </a:solidFill>
              </a:rPr>
              <a:t>New York, NY</a:t>
            </a:r>
            <a:endParaRPr lang="en-US" alt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08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66" y="1430338"/>
            <a:ext cx="7049989" cy="49593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8884469" y="6566401"/>
            <a:ext cx="378063" cy="151200"/>
          </a:xfrm>
        </p:spPr>
        <p:txBody>
          <a:bodyPr>
            <a:normAutofit lnSpcReduction="10000"/>
          </a:bodyPr>
          <a:lstStyle/>
          <a:p>
            <a:fld id="{48CDE6A0-D20A-44FD-9419-C92AA443E7B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0279" y="457200"/>
            <a:ext cx="6801975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17573" y="381000"/>
            <a:ext cx="8041391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Cyber is more like property than any E&amp;O product</a:t>
            </a:r>
          </a:p>
          <a:p>
            <a:r>
              <a:rPr lang="en-US" dirty="0" smtClean="0"/>
              <a:t>you can have all the right controls in place and still have a “fire”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Cyber risk is a growing global threat. While digitization is revolutionizing business models and transforming daily lives, it is also making the global economy more vulnerable to cyber-attacks. As a result, the economic and insurance consequences of cyber-crime are increasing. In 2016, cyber-attacks were estimated to cost businesses as much as $450 billion a year globally </a:t>
            </a:r>
            <a:r>
              <a:rPr lang="en-US" i="1" dirty="0"/>
              <a:t>(Graham, 2017)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 the cyber threat grows so the demand for cyber insurance increases. Today, Lloyd’s Class of Business team estimates that global cyber market is worth between $3 billion and $3.5 billion </a:t>
            </a:r>
            <a:r>
              <a:rPr lang="en-US" i="1" dirty="0"/>
              <a:t>(Stanley, 2017)</a:t>
            </a:r>
            <a:r>
              <a:rPr lang="en-US" dirty="0"/>
              <a:t>; by 2020, some analysts estimate it could be worth $7.5 billion </a:t>
            </a:r>
            <a:r>
              <a:rPr lang="en-US" i="1" dirty="0"/>
              <a:t>(PwC, 2015)</a:t>
            </a:r>
            <a:r>
              <a:rPr lang="en-US" dirty="0"/>
              <a:t>. Property/casualty insurers wrote $1.35 billion in direct written premium for cyber insurance in 2016, a 35% jump from 2015, according to reports by Fitch Ratings and A.M. Best </a:t>
            </a:r>
            <a:r>
              <a:rPr lang="en-US" i="1" dirty="0"/>
              <a:t>(A.M Best, 2016)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317573" y="689656"/>
            <a:ext cx="8041391" cy="396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Cyber in the News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8884469" y="6566401"/>
            <a:ext cx="378063" cy="151200"/>
          </a:xfrm>
        </p:spPr>
        <p:txBody>
          <a:bodyPr>
            <a:normAutofit lnSpcReduction="10000"/>
          </a:bodyPr>
          <a:lstStyle/>
          <a:p>
            <a:fld id="{48CDE6A0-D20A-44FD-9419-C92AA443E7B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8060" y="1143000"/>
            <a:ext cx="8964635" cy="5247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Most companies have a desire to protect themselves from cyber-related risks to their business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Market response has been through Security and Privacy E&amp;O or “bolt on” cover to P&amp;C contracts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Challenges with this approach include pricing, coverage and contract certainty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Challenges for Captives include volatility, scenario modeling and retrocessional cover.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7573" y="312739"/>
            <a:ext cx="8041391" cy="359022"/>
          </a:xfrm>
        </p:spPr>
        <p:txBody>
          <a:bodyPr>
            <a:normAutofit/>
          </a:bodyPr>
          <a:lstStyle/>
          <a:p>
            <a:r>
              <a:rPr lang="en-US" dirty="0" smtClean="0"/>
              <a:t>Current State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8884469" y="6566400"/>
            <a:ext cx="378063" cy="151200"/>
          </a:xfrm>
        </p:spPr>
        <p:txBody>
          <a:bodyPr>
            <a:normAutofit lnSpcReduction="10000"/>
          </a:bodyPr>
          <a:lstStyle/>
          <a:p>
            <a:fld id="{DF1F0409-1F36-4B59-BB1D-EE7498EEDB4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Among cyber insurers, the top 15 writers were responsible for around 83% of the market in 2016, with more than 130 total insurers writing cyber policies during the year (Insurance Journal, July 24, 2017)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Top </a:t>
            </a:r>
            <a:r>
              <a:rPr lang="en-US" dirty="0"/>
              <a:t>writers of Cyber in the US (YE – 2015) </a:t>
            </a:r>
          </a:p>
          <a:p>
            <a:pPr lvl="1"/>
            <a:r>
              <a:rPr lang="en-US" dirty="0"/>
              <a:t>AIG – 22% </a:t>
            </a:r>
            <a:endParaRPr lang="en-US" dirty="0" smtClean="0"/>
          </a:p>
          <a:p>
            <a:pPr lvl="1"/>
            <a:r>
              <a:rPr lang="en-US" dirty="0" smtClean="0"/>
              <a:t>Chubb </a:t>
            </a:r>
            <a:r>
              <a:rPr lang="en-US" dirty="0"/>
              <a:t>– 12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XL </a:t>
            </a:r>
            <a:r>
              <a:rPr lang="en-US" dirty="0"/>
              <a:t>Catlin – 11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AXIS </a:t>
            </a:r>
            <a:r>
              <a:rPr lang="en-US" dirty="0"/>
              <a:t>Capital </a:t>
            </a:r>
            <a:r>
              <a:rPr lang="en-US" dirty="0" smtClean="0"/>
              <a:t>– 8%</a:t>
            </a:r>
            <a:endParaRPr lang="en-US" dirty="0"/>
          </a:p>
          <a:p>
            <a:pPr lvl="1"/>
            <a:r>
              <a:rPr lang="en-US" dirty="0"/>
              <a:t>Beazley Insurance </a:t>
            </a:r>
            <a:r>
              <a:rPr lang="en-US" dirty="0" smtClean="0"/>
              <a:t>– 7%</a:t>
            </a:r>
          </a:p>
          <a:p>
            <a:pPr lvl="1"/>
            <a:r>
              <a:rPr lang="en-US" dirty="0" smtClean="0"/>
              <a:t>Zurich – 7%</a:t>
            </a:r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317573" y="689656"/>
            <a:ext cx="8041391" cy="396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Cyber Market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8884469" y="6566401"/>
            <a:ext cx="378063" cy="151200"/>
          </a:xfrm>
        </p:spPr>
        <p:txBody>
          <a:bodyPr>
            <a:normAutofit lnSpcReduction="10000"/>
          </a:bodyPr>
          <a:lstStyle/>
          <a:p>
            <a:fld id="{48CDE6A0-D20A-44FD-9419-C92AA443E7B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Supply Chain disruption coverage</a:t>
            </a:r>
          </a:p>
          <a:p>
            <a:r>
              <a:rPr lang="en-US" dirty="0" smtClean="0"/>
              <a:t>Administrative Errors</a:t>
            </a:r>
          </a:p>
          <a:p>
            <a:r>
              <a:rPr lang="en-US" dirty="0" smtClean="0"/>
              <a:t>Consequential Reputational Harm coverage</a:t>
            </a:r>
          </a:p>
          <a:p>
            <a:r>
              <a:rPr lang="en-US" dirty="0" smtClean="0"/>
              <a:t>Imbedded crime coverage for social engineering thefts</a:t>
            </a:r>
          </a:p>
          <a:p>
            <a:r>
              <a:rPr lang="en-US" dirty="0" smtClean="0"/>
              <a:t>First party coverages outside the limits</a:t>
            </a:r>
          </a:p>
          <a:p>
            <a:r>
              <a:rPr lang="en-US" dirty="0" smtClean="0"/>
              <a:t>Coverage for “bricked” equipment</a:t>
            </a:r>
          </a:p>
          <a:p>
            <a:r>
              <a:rPr lang="en-US" dirty="0" smtClean="0"/>
              <a:t>Contingent property damage coverage</a:t>
            </a:r>
          </a:p>
          <a:p>
            <a:r>
              <a:rPr lang="en-US" dirty="0" smtClean="0"/>
              <a:t>Unlimited reimbursement period for business income loss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317573" y="689656"/>
            <a:ext cx="8041391" cy="396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Emerging Coverage Issues in the market 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8884469" y="6566401"/>
            <a:ext cx="378063" cy="151200"/>
          </a:xfrm>
        </p:spPr>
        <p:txBody>
          <a:bodyPr>
            <a:normAutofit lnSpcReduction="10000"/>
          </a:bodyPr>
          <a:lstStyle/>
          <a:p>
            <a:fld id="{48CDE6A0-D20A-44FD-9419-C92AA443E7B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00" dirty="0" err="1" smtClean="0"/>
              <a:t>Monoline</a:t>
            </a:r>
            <a:r>
              <a:rPr lang="en-US" sz="1700" dirty="0" smtClean="0"/>
              <a:t> Retrocessional cover</a:t>
            </a:r>
          </a:p>
          <a:p>
            <a:endParaRPr lang="en-US" sz="1700" dirty="0"/>
          </a:p>
          <a:p>
            <a:r>
              <a:rPr lang="en-US" sz="1700" dirty="0" smtClean="0"/>
              <a:t>Integrated Risk Reinsurance – with Cal Quake, Media/Cyber, Casualty, Management Lines, etc.</a:t>
            </a:r>
          </a:p>
          <a:p>
            <a:pPr marL="266700" lvl="1" indent="0">
              <a:buNone/>
            </a:pPr>
            <a:endParaRPr lang="en-US" sz="1700" dirty="0" smtClean="0"/>
          </a:p>
          <a:p>
            <a:r>
              <a:rPr lang="en-US" sz="1700" dirty="0" smtClean="0"/>
              <a:t>Capital Market Capacity – Cat Bonds, ILS, etc.</a:t>
            </a:r>
          </a:p>
          <a:p>
            <a:endParaRPr lang="en-US" sz="1700" dirty="0"/>
          </a:p>
          <a:p>
            <a:r>
              <a:rPr lang="en-US" sz="1700" dirty="0" smtClean="0"/>
              <a:t>Bermuda Casualty Form </a:t>
            </a:r>
          </a:p>
          <a:p>
            <a:pPr lvl="1"/>
            <a:r>
              <a:rPr lang="en-US" sz="1700" dirty="0" smtClean="0"/>
              <a:t>Tough coverages at a time of liability crisis (1986)</a:t>
            </a:r>
          </a:p>
          <a:p>
            <a:pPr lvl="1"/>
            <a:r>
              <a:rPr lang="en-US" sz="1700" dirty="0" smtClean="0"/>
              <a:t>Coverage innovation (Integrated Occurrence) and expansion</a:t>
            </a:r>
          </a:p>
          <a:p>
            <a:pPr lvl="1"/>
            <a:r>
              <a:rPr lang="en-US" sz="1700" dirty="0" smtClean="0"/>
              <a:t>Tight limits – single limit, ALAE included in limit</a:t>
            </a:r>
          </a:p>
          <a:p>
            <a:pPr lvl="1"/>
            <a:r>
              <a:rPr lang="en-US" sz="1700" dirty="0" smtClean="0"/>
              <a:t>Minimum attachments beginning at 50 or 100 million, for disasters only</a:t>
            </a:r>
          </a:p>
          <a:p>
            <a:pPr lvl="1"/>
            <a:r>
              <a:rPr lang="en-US" sz="1700" dirty="0" smtClean="0"/>
              <a:t>Profitable pricing for risk and capacity</a:t>
            </a:r>
            <a:endParaRPr lang="en-US" sz="17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7573" y="312739"/>
            <a:ext cx="8041391" cy="359022"/>
          </a:xfrm>
        </p:spPr>
        <p:txBody>
          <a:bodyPr>
            <a:normAutofit/>
          </a:bodyPr>
          <a:lstStyle/>
          <a:p>
            <a:r>
              <a:rPr lang="en-US" dirty="0" smtClean="0"/>
              <a:t>Potential Captive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8884469" y="6566400"/>
            <a:ext cx="378063" cy="151200"/>
          </a:xfrm>
        </p:spPr>
        <p:txBody>
          <a:bodyPr>
            <a:normAutofit lnSpcReduction="10000"/>
          </a:bodyPr>
          <a:lstStyle/>
          <a:p>
            <a:fld id="{DF1F0409-1F36-4B59-BB1D-EE7498EEDB4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09" y="2878074"/>
            <a:ext cx="3188208" cy="4846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meAndLocation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03288" y="1422771"/>
            <a:ext cx="4972050" cy="157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l">
              <a:lnSpc>
                <a:spcPct val="100000"/>
              </a:lnSpc>
              <a:spcBef>
                <a:spcPct val="20000"/>
              </a:spcBef>
            </a:pPr>
            <a:r>
              <a:rPr lang="en-US" altLang="en-US" sz="1600" b="1" dirty="0" smtClean="0">
                <a:solidFill>
                  <a:schemeClr val="accent1"/>
                </a:solidFill>
              </a:rPr>
              <a:t>Michael Serricchio, Moderator</a:t>
            </a:r>
            <a:br>
              <a:rPr lang="en-US" altLang="en-US" sz="1600" b="1" dirty="0" smtClean="0">
                <a:solidFill>
                  <a:schemeClr val="accent1"/>
                </a:solidFill>
              </a:rPr>
            </a:br>
            <a:r>
              <a:rPr lang="en-US" altLang="en-US" sz="1600" b="1" dirty="0" smtClean="0">
                <a:solidFill>
                  <a:schemeClr val="accent1"/>
                </a:solidFill>
              </a:rPr>
              <a:t/>
            </a:r>
            <a:br>
              <a:rPr lang="en-US" altLang="en-US" sz="1600" b="1" dirty="0" smtClean="0">
                <a:solidFill>
                  <a:schemeClr val="accent1"/>
                </a:solidFill>
              </a:rPr>
            </a:br>
            <a:r>
              <a:rPr lang="en-US" altLang="en-US" sz="1600" b="1" dirty="0" smtClean="0">
                <a:solidFill>
                  <a:schemeClr val="accent1"/>
                </a:solidFill>
              </a:rPr>
              <a:t/>
            </a:r>
            <a:br>
              <a:rPr lang="en-US" altLang="en-US" sz="1600" b="1" dirty="0" smtClean="0">
                <a:solidFill>
                  <a:schemeClr val="accent1"/>
                </a:solidFill>
              </a:rPr>
            </a:br>
            <a:r>
              <a:rPr lang="en-US" altLang="en-US" sz="1600" dirty="0" smtClean="0">
                <a:solidFill>
                  <a:schemeClr val="accent1"/>
                </a:solidFill>
              </a:rPr>
              <a:t>Managing Director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</a:pPr>
            <a:endParaRPr lang="en-US" altLang="en-US" sz="1600" dirty="0">
              <a:solidFill>
                <a:schemeClr val="accent1"/>
              </a:solidFill>
            </a:endParaRPr>
          </a:p>
          <a:p>
            <a:pPr algn="l">
              <a:lnSpc>
                <a:spcPct val="100000"/>
              </a:lnSpc>
              <a:spcBef>
                <a:spcPct val="20000"/>
              </a:spcBef>
            </a:pPr>
            <a:r>
              <a:rPr lang="en-US" altLang="en-US" sz="1600" dirty="0" smtClean="0">
                <a:solidFill>
                  <a:schemeClr val="accent1"/>
                </a:solidFill>
              </a:rPr>
              <a:t>Norwalk, CT</a:t>
            </a:r>
            <a:endParaRPr lang="en-US" alt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9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6411860" y="4499253"/>
            <a:ext cx="3060890" cy="1480395"/>
          </a:xfrm>
          <a:prstGeom prst="rect">
            <a:avLst/>
          </a:prstGeom>
          <a:solidFill>
            <a:srgbClr val="006D9E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105348" bIns="52674" numCol="1" rtlCol="0" anchor="ctr" anchorCtr="0" compatLnSpc="1">
            <a:prstTxWarp prst="textNoShape">
              <a:avLst/>
            </a:prstTxWarp>
          </a:bodyPr>
          <a:lstStyle/>
          <a:p>
            <a:pPr defTabSz="1053480"/>
            <a:endParaRPr lang="en-US" sz="23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75174-472E-4A2E-85C6-0A0B8DD7B837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Captive Landscape and Cyber Risk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862959551"/>
              </p:ext>
            </p:extLst>
          </p:nvPr>
        </p:nvGraphicFramePr>
        <p:xfrm>
          <a:off x="6261818" y="960967"/>
          <a:ext cx="3120906" cy="349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340099" y="3926807"/>
            <a:ext cx="4801394" cy="2160465"/>
          </a:xfrm>
          <a:prstGeom prst="rect">
            <a:avLst/>
          </a:prstGeom>
        </p:spPr>
        <p:txBody>
          <a:bodyPr lIns="105348" tIns="52674" rIns="105348" bIns="52674">
            <a:spAutoFit/>
          </a:bodyPr>
          <a:lstStyle/>
          <a:p>
            <a:pPr algn="l">
              <a:spcBef>
                <a:spcPts val="691"/>
              </a:spcBef>
              <a:buClr>
                <a:srgbClr val="0098B5"/>
              </a:buClr>
            </a:pPr>
            <a:r>
              <a:rPr lang="en-US" sz="1600" cap="al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Drivers: </a:t>
            </a:r>
          </a:p>
          <a:p>
            <a:pPr marL="197528" indent="-197528" algn="l">
              <a:spcBef>
                <a:spcPts val="691"/>
              </a:spcBef>
              <a:buClr>
                <a:srgbClr val="0098B5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Tailored coverage for exposure versus market appetite.</a:t>
            </a:r>
          </a:p>
          <a:p>
            <a:pPr marL="197528" indent="-197528" algn="l">
              <a:spcBef>
                <a:spcPts val="691"/>
              </a:spcBef>
              <a:buClr>
                <a:srgbClr val="0098B5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Access to reinsurance for catastrophe (CAT) limits.</a:t>
            </a:r>
          </a:p>
          <a:p>
            <a:pPr marL="197528" indent="-197528" algn="l">
              <a:spcBef>
                <a:spcPts val="691"/>
              </a:spcBef>
              <a:buClr>
                <a:srgbClr val="0098B5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Write coverage for emerging cyber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risks –Cyber Terrorism under TRIPRA.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7528" indent="-197528" algn="l">
              <a:spcBef>
                <a:spcPts val="691"/>
              </a:spcBef>
              <a:buClr>
                <a:srgbClr val="0098B5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Consolidation of cyber programs across operating companies.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61876" y="4561808"/>
            <a:ext cx="3010874" cy="1363067"/>
          </a:xfrm>
          <a:prstGeom prst="rect">
            <a:avLst/>
          </a:prstGeom>
        </p:spPr>
        <p:txBody>
          <a:bodyPr wrap="square" lIns="105348" tIns="52674" rIns="105348" bIns="52674">
            <a:spAutoFit/>
          </a:bodyPr>
          <a:lstStyle/>
          <a:p>
            <a:pPr algn="l">
              <a:spcBef>
                <a:spcPts val="461"/>
              </a:spcBef>
              <a:buClr>
                <a:schemeClr val="bg1"/>
              </a:buClr>
            </a:pPr>
            <a:r>
              <a:rPr lang="en-US" sz="1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Industries Using Captives for Cyber Risk: </a:t>
            </a:r>
          </a:p>
          <a:p>
            <a:pPr marL="197528" indent="-197528" algn="l">
              <a:spcBef>
                <a:spcPts val="461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Communications, Media &amp; Technology.</a:t>
            </a:r>
          </a:p>
          <a:p>
            <a:pPr marL="197528" indent="-197528" algn="l">
              <a:spcBef>
                <a:spcPts val="461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Institutions.</a:t>
            </a:r>
          </a:p>
          <a:p>
            <a:pPr marL="197528" indent="-197528" algn="l">
              <a:spcBef>
                <a:spcPts val="461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Healthcare.</a:t>
            </a:r>
          </a:p>
          <a:p>
            <a:pPr marL="197528" indent="-197528" algn="l">
              <a:spcBef>
                <a:spcPts val="461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Retail/Wholesale, Food &amp; Beverage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8" y="1235254"/>
            <a:ext cx="5731664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491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277940"/>
            <a:ext cx="8686800" cy="3052761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US Treasury announced in December 2016 that cyber terrorism is included under TRIA.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provides a powerful advantage to captive owners.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Current captive owners should consider TRIA and cyber terrorism.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Companies without a captive, in all industries, should strongly consider a captive for access to TRIA and other lines.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1AB52-6A2D-417C-9782-62531C7F85A2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 bwMode="gray">
          <a:xfrm>
            <a:off x="362253" y="433388"/>
            <a:ext cx="8686800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15" rIns="91432" bIns="45715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charset="0"/>
              </a:defRPr>
            </a:lvl5pPr>
            <a:lvl6pPr marL="396804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charset="0"/>
              </a:defRPr>
            </a:lvl6pPr>
            <a:lvl7pPr marL="793608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charset="0"/>
              </a:defRPr>
            </a:lvl7pPr>
            <a:lvl8pPr marL="1190412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charset="0"/>
              </a:defRPr>
            </a:lvl8pPr>
            <a:lvl9pPr marL="1587216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en-US" sz="21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Cyber Terrorism </a:t>
            </a:r>
            <a:endParaRPr lang="en-US" altLang="en-US" sz="21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3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meAndLocation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03288" y="1127305"/>
            <a:ext cx="4972050" cy="187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l">
              <a:lnSpc>
                <a:spcPct val="100000"/>
              </a:lnSpc>
              <a:spcBef>
                <a:spcPct val="20000"/>
              </a:spcBef>
            </a:pPr>
            <a:r>
              <a:rPr lang="en-US" altLang="en-US" sz="1600" b="1" dirty="0" smtClean="0">
                <a:solidFill>
                  <a:schemeClr val="accent1"/>
                </a:solidFill>
              </a:rPr>
              <a:t>Stephen Vina</a:t>
            </a:r>
            <a:br>
              <a:rPr lang="en-US" altLang="en-US" sz="1600" b="1" dirty="0" smtClean="0">
                <a:solidFill>
                  <a:schemeClr val="accent1"/>
                </a:solidFill>
              </a:rPr>
            </a:br>
            <a:r>
              <a:rPr lang="en-US" altLang="en-US" sz="1600" b="1" dirty="0" smtClean="0">
                <a:solidFill>
                  <a:schemeClr val="accent1"/>
                </a:solidFill>
              </a:rPr>
              <a:t/>
            </a:r>
            <a:br>
              <a:rPr lang="en-US" altLang="en-US" sz="1600" b="1" dirty="0" smtClean="0">
                <a:solidFill>
                  <a:schemeClr val="accent1"/>
                </a:solidFill>
              </a:rPr>
            </a:br>
            <a:r>
              <a:rPr lang="en-US" altLang="en-US" sz="1600" b="1" dirty="0" smtClean="0">
                <a:solidFill>
                  <a:schemeClr val="accent1"/>
                </a:solidFill>
              </a:rPr>
              <a:t/>
            </a:r>
            <a:br>
              <a:rPr lang="en-US" altLang="en-US" sz="1600" b="1" dirty="0" smtClean="0">
                <a:solidFill>
                  <a:schemeClr val="accent1"/>
                </a:solidFill>
              </a:rPr>
            </a:br>
            <a:r>
              <a:rPr lang="en-US" altLang="en-US" sz="1600" dirty="0" smtClean="0">
                <a:solidFill>
                  <a:schemeClr val="accent1"/>
                </a:solidFill>
              </a:rPr>
              <a:t>Senior Vice President 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</a:pPr>
            <a:r>
              <a:rPr lang="en-US" altLang="en-US" sz="1600" dirty="0" smtClean="0">
                <a:solidFill>
                  <a:schemeClr val="accent1"/>
                </a:solidFill>
              </a:rPr>
              <a:t>and Advisory Specialist</a:t>
            </a:r>
            <a:endParaRPr lang="en-US" altLang="en-US" sz="1600" dirty="0">
              <a:solidFill>
                <a:schemeClr val="accent1"/>
              </a:solidFill>
            </a:endParaRPr>
          </a:p>
          <a:p>
            <a:pPr algn="l">
              <a:lnSpc>
                <a:spcPct val="100000"/>
              </a:lnSpc>
              <a:spcBef>
                <a:spcPct val="20000"/>
              </a:spcBef>
            </a:pPr>
            <a:endParaRPr lang="en-US" altLang="en-US" sz="1600" dirty="0">
              <a:solidFill>
                <a:schemeClr val="accent1"/>
              </a:solidFill>
            </a:endParaRPr>
          </a:p>
          <a:p>
            <a:pPr algn="l">
              <a:lnSpc>
                <a:spcPct val="100000"/>
              </a:lnSpc>
              <a:spcBef>
                <a:spcPct val="20000"/>
              </a:spcBef>
            </a:pPr>
            <a:r>
              <a:rPr lang="en-US" altLang="en-US" sz="1600" dirty="0" smtClean="0">
                <a:solidFill>
                  <a:schemeClr val="accent1"/>
                </a:solidFill>
              </a:rPr>
              <a:t>New York, NY</a:t>
            </a:r>
            <a:endParaRPr lang="en-US" alt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5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TYPES OF CYBER THREATS &amp; 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669" fontAlgn="auto">
              <a:spcAft>
                <a:spcPts val="0"/>
              </a:spcAft>
            </a:pPr>
            <a:fld id="{BA075FF2-D15D-2140-B863-C7DBFBD3FC60}" type="slidenum">
              <a:rPr lang="en-US" smtClean="0"/>
              <a:pPr defTabSz="412669" fontAlgn="auto">
                <a:spcAft>
                  <a:spcPts val="0"/>
                </a:spcAft>
              </a:pPr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843" y="1309688"/>
            <a:ext cx="6847145" cy="44858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7753082" y="1309688"/>
            <a:ext cx="1352282" cy="448580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5431" y="1457804"/>
            <a:ext cx="1107583" cy="209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System Failure</a:t>
            </a:r>
          </a:p>
          <a:p>
            <a:endParaRPr lang="en-US" sz="1600" b="1" i="1" dirty="0">
              <a:solidFill>
                <a:schemeClr val="bg1"/>
              </a:solidFill>
            </a:endParaRPr>
          </a:p>
          <a:p>
            <a:endParaRPr lang="en-US" sz="1100" b="1" dirty="0" smtClean="0">
              <a:solidFill>
                <a:schemeClr val="bg1"/>
              </a:solidFill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Generally </a:t>
            </a: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includes </a:t>
            </a: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</a:t>
            </a: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unintentional and unplanned outage of a </a:t>
            </a: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 system. 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0" name="Picture 6" descr="C:\Users\u1106880\AppData\Local\Microsoft\Windows\Temporary Internet Files\Content.IE5\AFLL34Z0\options-983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001" y="4436541"/>
            <a:ext cx="1300442" cy="13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0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Categories of Data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75436" fontAlgn="auto">
              <a:spcAft>
                <a:spcPts val="0"/>
              </a:spcAft>
            </a:pPr>
            <a:fld id="{BA075FF2-D15D-2140-B863-C7DBFBD3FC60}" type="slidenum">
              <a:rPr lang="en-US" smtClean="0"/>
              <a:pPr defTabSz="475436" fontAlgn="auto">
                <a:spcAft>
                  <a:spcPts val="0"/>
                </a:spcAft>
              </a:pPr>
              <a:t>6</a:t>
            </a:fld>
            <a:endParaRPr lang="en-US" dirty="0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75407690"/>
              </p:ext>
            </p:extLst>
          </p:nvPr>
        </p:nvGraphicFramePr>
        <p:xfrm>
          <a:off x="480140" y="1168400"/>
          <a:ext cx="8642509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4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is the Impact Across an Organization?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F333-F91E-4EFF-AC74-0FCAED1AF480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683E5B-32FC-4116-B7B8-1AA6698E8307}" type="datetime4">
              <a:rPr lang="en-US" altLang="en-US" smtClean="0"/>
              <a:pPr/>
              <a:t>October 31, 2017</a:t>
            </a:fld>
            <a:endParaRPr lang="en-US" alt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36503656"/>
              </p:ext>
            </p:extLst>
          </p:nvPr>
        </p:nvGraphicFramePr>
        <p:xfrm>
          <a:off x="1151816" y="962526"/>
          <a:ext cx="7299157" cy="5630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12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INSURABLE CYBER RISKS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What Policies Respond?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F333-F91E-4EFF-AC74-0FCAED1AF480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683E5B-32FC-4116-B7B8-1AA6698E8307}" type="datetime4">
              <a:rPr lang="en-US" altLang="en-US" smtClean="0"/>
              <a:pPr/>
              <a:t>October 31, 2017</a:t>
            </a:fld>
            <a:endParaRPr lang="en-US" altLang="en-US"/>
          </a:p>
        </p:txBody>
      </p:sp>
      <p:pic>
        <p:nvPicPr>
          <p:cNvPr id="6" name="Picture 3" descr="C:\Users\sletz\AppData\Local\Microsoft\Windows\Temporary Internet Files\Content.Outlook\H4R92WJT\Cyber Graphic (7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91" y="1393371"/>
            <a:ext cx="5409611" cy="475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60215528"/>
              </p:ext>
            </p:extLst>
          </p:nvPr>
        </p:nvGraphicFramePr>
        <p:xfrm>
          <a:off x="5823857" y="2035629"/>
          <a:ext cx="3581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11685" y="1417350"/>
            <a:ext cx="2449286" cy="6217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Cyber Coverage for Your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18"/>
  <p:tag name="MMCOA_FONTSIZE_M" val="18"/>
  <p:tag name="MMCOA_FONTSIZE_S" val="18"/>
  <p:tag name="MMCOA_FONTSIZE_T" val="18"/>
  <p:tag name="MMCOA_POSITION_L" val="71.25;157.375;18;382.125"/>
  <p:tag name="MMCOA_POSITION_M" val="71.25;157.375;18;382.125"/>
  <p:tag name="MMCOA_POSITION_S" val="71.25;157.375;18;382.125"/>
  <p:tag name="MMCOA_POSITION_T" val="71.25;157.375;18;382.12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Y"/>
  <p:tag name="MMCOA_FOLLOWMASTERBACKGROUND" val="Y"/>
  <p:tag name="MMCOA_FORCESCHEME" val="N"/>
  <p:tag name="MMCOA_CANACTASDIVIDER" val="N"/>
  <p:tag name="MMCOA_PROMPTCOLOUR" val="N"/>
  <p:tag name="MMCOA_TRANSPARENT" val="False"/>
  <p:tag name="MMC_SLIDETYPE" val="Cov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8"/>
  <p:tag name="MMCOA_FONTSIZE_S" val="28"/>
  <p:tag name="MMCOA_FONTSIZE_T" val="28"/>
  <p:tag name="MMCOA_POSITION_L" val="70.625;97.875;55;648.375"/>
  <p:tag name="MMCOA_POSITION_M" val="70.625;97.875;55;648.375"/>
  <p:tag name="MMCOA_POSITION_S" val="70.625;97.875;55;648.375"/>
  <p:tag name="MMCOA_POSITION_T" val="70.625;97.875;55;648.3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18"/>
  <p:tag name="MMCOA_FONTSIZE_M" val="18"/>
  <p:tag name="MMCOA_FONTSIZE_S" val="18"/>
  <p:tag name="MMCOA_FONTSIZE_T" val="18"/>
  <p:tag name="MMCOA_POSITION_L" val="71.25;157.375;18;382.125"/>
  <p:tag name="MMCOA_POSITION_M" val="71.25;157.375;18;382.125"/>
  <p:tag name="MMCOA_POSITION_S" val="71.25;157.375;18;382.125"/>
  <p:tag name="MMCOA_POSITION_T" val="71.25;157.375;18;382.12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16"/>
  <p:tag name="MMCOA_FONTSIZE_M" val="16"/>
  <p:tag name="MMCOA_FONTSIZE_S" val="16"/>
  <p:tag name="MMCOA_FONTSIZE_T" val="16"/>
  <p:tag name="MMCOA_POSITION_L" val="71.125;373.625;88.625;391.5"/>
  <p:tag name="MMCOA_POSITION_M" val="71.125;373.625;88.625;391.5"/>
  <p:tag name="MMCOA_POSITION_S" val="71.125;373.625;88.625;391.5"/>
  <p:tag name="MMCOA_POSITION_T" val="71.125;373.625;88.625;391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Y"/>
  <p:tag name="MMCOA_FOLLOWMASTERBACKGROUND" val="Y"/>
  <p:tag name="MMCOA_FORCESCHEME" val="N"/>
  <p:tag name="MMCOA_CANACTASDIVIDER" val="N"/>
  <p:tag name="MMCOA_PROMPTCOLOUR" val="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16"/>
  <p:tag name="MMCOA_FONTSIZE_M" val="16"/>
  <p:tag name="MMCOA_FONTSIZE_S" val="16"/>
  <p:tag name="MMCOA_FONTSIZE_T" val="16"/>
  <p:tag name="MMCOA_POSITION_L" val="71.125;373.625;88.625;391.5"/>
  <p:tag name="MMCOA_POSITION_M" val="71.125;373.625;88.625;391.5"/>
  <p:tag name="MMCOA_POSITION_S" val="71.125;373.625;88.625;391.5"/>
  <p:tag name="MMCOA_POSITION_T" val="71.125;373.625;88.625;391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16"/>
  <p:tag name="MMCOA_FONTSIZE_M" val="16"/>
  <p:tag name="MMCOA_FONTSIZE_S" val="16"/>
  <p:tag name="MMCOA_FONTSIZE_T" val="16"/>
  <p:tag name="MMCOA_POSITION_L" val="71.125;373.625;88.625;391.5"/>
  <p:tag name="MMCOA_POSITION_M" val="71.125;373.625;88.625;391.5"/>
  <p:tag name="MMCOA_POSITION_S" val="71.125;373.625;88.625;391.5"/>
  <p:tag name="MMCOA_POSITION_T" val="71.125;373.625;88.625;391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CTOR" val="1.35363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N"/>
  <p:tag name="MMCOA_FOLLOWMASTERBACKGROUND" val="N"/>
  <p:tag name="MMCOA_FORCESCHEME" val="N"/>
  <p:tag name="MMCOA_CANACTASDIVIDER" val="N"/>
  <p:tag name="MMCOA_PROMPTCOLOUR" val="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7"/>
  <p:tag name="MMCOA_FONTSIZE_M" val="7"/>
  <p:tag name="MMCOA_FONTSIZE_S" val="7"/>
  <p:tag name="MMCOA_FONTSIZE_T" val="7"/>
  <p:tag name="MMCOA_POSITION_L" val="37.625;514.5;8;228.125"/>
  <p:tag name="MMCOA_POSITION_M" val="37.625;514.5;8;228.125"/>
  <p:tag name="MMCOA_POSITION_S" val="37.625;514.5;8;228.125"/>
  <p:tag name="MMCOA_POSITION_T" val="37.625;514.5;8;228.125"/>
  <p:tag name="MMCOA_HIDEONCOLOUR" val="N"/>
  <p:tag name="MMCOA_HIDEONWHITE" val="N"/>
  <p:tag name="MMCOA_HIDEONBALLROOM" val="N"/>
  <p:tag name="MMCOA_HIDEONCLASSIC" val="Y"/>
  <p:tag name="MMCOA_HIDEONTEXT" val="Y"/>
  <p:tag name="MMCOA_HIDEONECO" val="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7.625;514.5;8;227.5"/>
  <p:tag name="MMCOA_POSITION_M" val="37.625;514.5;8;227.5"/>
  <p:tag name="MMCOA_POSITION_S" val="37.625;514.5;8;227.5"/>
  <p:tag name="MMCOA_POSITION_T" val="37.625;514.5;8;227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POSITION_L" val=";;;"/>
  <p:tag name="MMCOA_POSITION_M" val=";;;"/>
  <p:tag name="MMCOA_POSITION_S" val=";;;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SMARTSHAPE" val="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_COVERDESIGN" val="&lt;?xml version=&quot;1.0&quot; encoding=&quot;utf-16&quot;?&gt;&#10;&lt;ImageControl xmlns:xsi=&quot;http://www.w3.org/2001/XMLSchema-instance&quot; xmlns:xsd=&quot;http://www.w3.org/2001/XMLSchema&quot;&gt;&#10;  &lt;TypeOfImage&gt;SolidColour&lt;/TypeOfImage&gt;&#10;  &lt;ThumbNailFile&gt;C:\Documents and Settings\ukbedtst01\Local Settings\Application Data\MMC\ILM\Recent\T0D1000071.jpg&lt;/ThumbNailFile&gt;&#10;  &lt;Usage&gt;PowerPointTitle&lt;/Usage&gt;&#10;  &lt;PaletteName&gt;Sapphire&lt;/PaletteName&gt;&#10;  &lt;Design&gt;&#10;    &lt;FocalNumber&gt;3&lt;/FocalNumber&gt;&#10;    &lt;Facets&gt;&#10;      &lt;SideOfTick&gt;Left&lt;/SideOfTick&gt;&#10;      &lt;TickPosition&gt;&#10;        &lt;X&gt;0&lt;/X&gt;&#10;        &lt;Y&gt;3&lt;/Y&gt;&#10;      &lt;/TickPosition&gt;&#10;      &lt;EndTickPosition&gt;&#10;        &lt;X&gt;0&lt;/X&gt;&#10;        &lt;Y&gt;0&lt;/Y&gt;&#10;      &lt;/EndTickPosition&gt;&#10;      &lt;FacetNumber&gt;0&lt;/FacetNumber&gt;&#10;      &lt;Brightness&gt;0&lt;/Brightness&gt;&#10;      &lt;Colour&gt;#A6E2EF&lt;/Colour&gt;&#10;      &lt;ColourNumber&gt;3&lt;/ColourNumber&gt;&#10;    &lt;/Facets&gt;&#10;    &lt;Facets&gt;&#10;      &lt;SideOfTick&gt;Right&lt;/SideOfTick&gt;&#10;      &lt;TickPosition&gt;&#10;        &lt;X&gt;21&lt;/X&gt;&#10;        &lt;Y&gt;0&lt;/Y&gt;&#10;      &lt;/TickPosition&gt;&#10;      &lt;EndTickPosition&gt;&#10;        &lt;X&gt;0&lt;/X&gt;&#10;        &lt;Y&gt;0&lt;/Y&gt;&#10;      &lt;/EndTickPosition&gt;&#10;      &lt;FacetNumber&gt;4&lt;/FacetNumber&gt;&#10;      &lt;Brightness&gt;0&lt;/Brightness&gt;&#10;      &lt;Colour /&gt;&#10;      &lt;ColourNumber&gt;-1&lt;/ColourNumber&gt;&#10;    &lt;/Facets&gt;&#10;    &lt;Facets&gt;&#10;      &lt;SideOfTick&gt;Left&lt;/SideOfTick&gt;&#10;      &lt;TickPosition&gt;&#10;        &lt;X&gt;0&lt;/X&gt;&#10;        &lt;Y&gt;7&lt;/Y&gt;&#10;      &lt;/TickPosition&gt;&#10;      &lt;EndTickPosition&gt;&#10;        &lt;X&gt;0&lt;/X&gt;&#10;        &lt;Y&gt;0&lt;/Y&gt;&#10;      &lt;/EndTickPosition&gt;&#10;      &lt;FacetNumber&gt;1&lt;/FacetNumber&gt;&#10;      &lt;Brightness&gt;0&lt;/Brightness&gt;&#10;      &lt;Colour&gt;#006D9E&lt;/Colour&gt;&#10;      &lt;ColourNumber&gt;1&lt;/ColourNumber&gt;&#10;    &lt;/Facets&gt;&#10;    &lt;Facets&gt;&#10;      &lt;SideOfTick&gt;Bottom&lt;/SideOfTick&gt;&#10;      &lt;TickPosition&gt;&#10;        &lt;X&gt;16&lt;/X&gt;&#10;        &lt;Y&gt;10&lt;/Y&gt;&#10;      &lt;/TickPosition&gt;&#10;      &lt;EndTickPosition&gt;&#10;        &lt;X&gt;0&lt;/X&gt;&#10;        &lt;Y&gt;0&lt;/Y&gt;&#10;      &lt;/EndTickPosition&gt;&#10;      &lt;FacetNumber&gt;2&lt;/FacetNumber&gt;&#10;      &lt;Brightness&gt;0&lt;/Brightness&gt;&#10;      &lt;Colour&gt;#002C77&lt;/Colour&gt;&#10;      &lt;ColourNumber&gt;0&lt;/ColourNumber&gt;&#10;    &lt;/Facets&gt;&#10;    &lt;Facets&gt;&#10;      &lt;SideOfTick&gt;Right&lt;/SideOfTick&gt;&#10;      &lt;TickPosition&gt;&#10;        &lt;X&gt;21&lt;/X&gt;&#10;        &lt;Y&gt;7&lt;/Y&gt;&#10;      &lt;/TickPosition&gt;&#10;      &lt;EndTickPosition&gt;&#10;        &lt;X&gt;0&lt;/X&gt;&#10;        &lt;Y&gt;0&lt;/Y&gt;&#10;      &lt;/EndTickPosition&gt;&#10;      &lt;FacetNumber&gt;3&lt;/FacetNumber&gt;&#10;      &lt;Brightness&gt;0&lt;/Brightness&gt;&#10;      &lt;Colour&gt;#00A8C8&lt;/Colour&gt;&#10;      &lt;ColourNumber&gt;2&lt;/ColourNumber&gt;&#10;    &lt;/Facets&gt;&#10;    &lt;SectionColour&gt;#002C77&lt;/SectionColour&gt;&#10;    &lt;SectionColourNumber&gt;0&lt;/SectionColourNumber&gt;&#10;    &lt;SectionBrightness&gt;0&lt;/SectionBrightness&gt;&#10;  &lt;/Design&gt;&#10;&lt;/ImageControl&gt;"/>
  <p:tag name="MMC_PRESENTATIONTYP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8"/>
  <p:tag name="MMCOA_FONTSIZE_S" val="28"/>
  <p:tag name="MMCOA_FONTSIZE_T" val="28"/>
  <p:tag name="MMCOA_POSITION_L" val="70.625;97.875;28.875;648.375"/>
  <p:tag name="MMCOA_POSITION_M" val="70.625;97.875;28.875;648.375"/>
  <p:tag name="MMCOA_POSITION_S" val="70.625;97.875;28.875;648.375"/>
  <p:tag name="MMCOA_POSITION_T" val="70.625;97.875;28.875;648.3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BFBFBF"/>
      </a:dk2>
      <a:lt2>
        <a:srgbClr val="7C848A"/>
      </a:lt2>
      <a:accent1>
        <a:srgbClr val="002C77"/>
      </a:accent1>
      <a:accent2>
        <a:srgbClr val="00A8C8"/>
      </a:accent2>
      <a:accent3>
        <a:srgbClr val="FFFFFF"/>
      </a:accent3>
      <a:accent4>
        <a:srgbClr val="000000"/>
      </a:accent4>
      <a:accent5>
        <a:srgbClr val="AAACBD"/>
      </a:accent5>
      <a:accent6>
        <a:srgbClr val="0098B5"/>
      </a:accent6>
      <a:hlink>
        <a:srgbClr val="006D9E"/>
      </a:hlink>
      <a:folHlink>
        <a:srgbClr val="A6E2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2C77"/>
        </a:accent1>
        <a:accent2>
          <a:srgbClr val="00A8C8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0098B5"/>
        </a:accent6>
        <a:hlink>
          <a:srgbClr val="006D9E"/>
        </a:hlink>
        <a:folHlink>
          <a:srgbClr val="A6E2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43276D"/>
        </a:accent1>
        <a:accent2>
          <a:srgbClr val="6F83C1"/>
        </a:accent2>
        <a:accent3>
          <a:srgbClr val="FFFFFF"/>
        </a:accent3>
        <a:accent4>
          <a:srgbClr val="000000"/>
        </a:accent4>
        <a:accent5>
          <a:srgbClr val="B0ACBA"/>
        </a:accent5>
        <a:accent6>
          <a:srgbClr val="6476AF"/>
        </a:accent6>
        <a:hlink>
          <a:srgbClr val="595997"/>
        </a:hlink>
        <a:folHlink>
          <a:srgbClr val="C4CA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560054"/>
        </a:accent1>
        <a:accent2>
          <a:srgbClr val="CE3D95"/>
        </a:accent2>
        <a:accent3>
          <a:srgbClr val="FFFFFF"/>
        </a:accent3>
        <a:accent4>
          <a:srgbClr val="000000"/>
        </a:accent4>
        <a:accent5>
          <a:srgbClr val="B4AAB3"/>
        </a:accent5>
        <a:accent6>
          <a:srgbClr val="BA3687"/>
        </a:accent6>
        <a:hlink>
          <a:srgbClr val="932077"/>
        </a:hlink>
        <a:folHlink>
          <a:srgbClr val="E7B8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690031"/>
        </a:accent1>
        <a:accent2>
          <a:srgbClr val="ED2C67"/>
        </a:accent2>
        <a:accent3>
          <a:srgbClr val="FFFFFF"/>
        </a:accent3>
        <a:accent4>
          <a:srgbClr val="000000"/>
        </a:accent4>
        <a:accent5>
          <a:srgbClr val="B9AAAD"/>
        </a:accent5>
        <a:accent6>
          <a:srgbClr val="D7275D"/>
        </a:accent6>
        <a:hlink>
          <a:srgbClr val="A9194F"/>
        </a:hlink>
        <a:folHlink>
          <a:srgbClr val="F7B6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810009"/>
        </a:accent1>
        <a:accent2>
          <a:srgbClr val="EF4E45"/>
        </a:accent2>
        <a:accent3>
          <a:srgbClr val="FFFFFF"/>
        </a:accent3>
        <a:accent4>
          <a:srgbClr val="000000"/>
        </a:accent4>
        <a:accent5>
          <a:srgbClr val="C1AAAA"/>
        </a:accent5>
        <a:accent6>
          <a:srgbClr val="D9463E"/>
        </a:accent6>
        <a:hlink>
          <a:srgbClr val="BA2C2B"/>
        </a:hlink>
        <a:folHlink>
          <a:srgbClr val="F9BE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8C3709"/>
        </a:accent1>
        <a:accent2>
          <a:srgbClr val="F48132"/>
        </a:accent2>
        <a:accent3>
          <a:srgbClr val="FFFFFF"/>
        </a:accent3>
        <a:accent4>
          <a:srgbClr val="000000"/>
        </a:accent4>
        <a:accent5>
          <a:srgbClr val="C5AEAA"/>
        </a:accent5>
        <a:accent6>
          <a:srgbClr val="DD742C"/>
        </a:accent6>
        <a:hlink>
          <a:srgbClr val="C45F24"/>
        </a:hlink>
        <a:folHlink>
          <a:srgbClr val="FCCFA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8E5501"/>
        </a:accent1>
        <a:accent2>
          <a:srgbClr val="FBAE17"/>
        </a:accent2>
        <a:accent3>
          <a:srgbClr val="FFFFFF"/>
        </a:accent3>
        <a:accent4>
          <a:srgbClr val="000000"/>
        </a:accent4>
        <a:accent5>
          <a:srgbClr val="C6B4AA"/>
        </a:accent5>
        <a:accent6>
          <a:srgbClr val="E39D14"/>
        </a:accent6>
        <a:hlink>
          <a:srgbClr val="C98314"/>
        </a:hlink>
        <a:folHlink>
          <a:srgbClr val="FFDD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505F21"/>
        </a:accent1>
        <a:accent2>
          <a:srgbClr val="B2B935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A1A72F"/>
        </a:accent6>
        <a:hlink>
          <a:srgbClr val="828D30"/>
        </a:hlink>
        <a:folHlink>
          <a:srgbClr val="D9D9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582D"/>
        </a:accent1>
        <a:accent2>
          <a:srgbClr val="72BE44"/>
        </a:accent2>
        <a:accent3>
          <a:srgbClr val="FFFFFF"/>
        </a:accent3>
        <a:accent4>
          <a:srgbClr val="000000"/>
        </a:accent4>
        <a:accent5>
          <a:srgbClr val="AAB4AD"/>
        </a:accent5>
        <a:accent6>
          <a:srgbClr val="67AC3D"/>
        </a:accent6>
        <a:hlink>
          <a:srgbClr val="118B3F"/>
        </a:hlink>
        <a:folHlink>
          <a:srgbClr val="BDDD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4C4F"/>
        </a:accent1>
        <a:accent2>
          <a:srgbClr val="0FB694"/>
        </a:accent2>
        <a:accent3>
          <a:srgbClr val="FFFFFF"/>
        </a:accent3>
        <a:accent4>
          <a:srgbClr val="000000"/>
        </a:accent4>
        <a:accent5>
          <a:srgbClr val="AAB2B2"/>
        </a:accent5>
        <a:accent6>
          <a:srgbClr val="0CA586"/>
        </a:accent6>
        <a:hlink>
          <a:srgbClr val="008075"/>
        </a:hlink>
        <a:folHlink>
          <a:srgbClr val="A7D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000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737373"/>
        </a:accent6>
        <a:hlink>
          <a:srgbClr val="404040"/>
        </a:hlink>
        <a:folHlink>
          <a:srgbClr val="BFBF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14202</TotalTime>
  <Words>974</Words>
  <Application>Microsoft Macintosh PowerPoint</Application>
  <PresentationFormat>Custom</PresentationFormat>
  <Paragraphs>162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Frutiger 55 Roman</vt:lpstr>
      <vt:lpstr>MS PGothic</vt:lpstr>
      <vt:lpstr>Wingdings</vt:lpstr>
      <vt:lpstr>Default Design</vt:lpstr>
      <vt:lpstr>CYBER LIABILITY IN CAPTIVES:  THE EVOLVING PARTNERSHIP BETWEEN CAPTIVES AND THE COMMERICAL INSURANCE MARKET CCIA 2017</vt:lpstr>
      <vt:lpstr>PowerPoint Presentation</vt:lpstr>
      <vt:lpstr>The Captive Landscape and Cyber Risk</vt:lpstr>
      <vt:lpstr>PowerPoint Presentation</vt:lpstr>
      <vt:lpstr>PowerPoint Presentation</vt:lpstr>
      <vt:lpstr>PowerPoint Presentation</vt:lpstr>
      <vt:lpstr>PowerPoint Presentation</vt:lpstr>
      <vt:lpstr>What is the Impact Across an Organization?</vt:lpstr>
      <vt:lpstr>INSURABLE CYBER RISKS What Policies Respond?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State</vt:lpstr>
      <vt:lpstr>PowerPoint Presentation</vt:lpstr>
      <vt:lpstr>PowerPoint Presentation</vt:lpstr>
      <vt:lpstr>Potential Captive Solutions</vt:lpstr>
      <vt:lpstr>PowerPoint Presentation</vt:lpstr>
    </vt:vector>
  </TitlesOfParts>
  <Company>Marsh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Captives Cyber Panel</dc:title>
  <dc:creator>Stephen Vina</dc:creator>
  <cp:lastModifiedBy>Thomas Hodson</cp:lastModifiedBy>
  <cp:revision>148</cp:revision>
  <dcterms:created xsi:type="dcterms:W3CDTF">2011-02-16T15:14:35Z</dcterms:created>
  <dcterms:modified xsi:type="dcterms:W3CDTF">2017-10-31T23:21:51Z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TemplateVersion">
    <vt:lpwstr>5.0</vt:lpwstr>
  </property>
  <property fmtid="{D5CDD505-2E9C-101B-9397-08002B2CF9AE}" pid="4" name="MMCOA_FontSize">
    <vt:lpwstr>Medium</vt:lpwstr>
  </property>
  <property fmtid="{D5CDD505-2E9C-101B-9397-08002B2CF9AE}" pid="5" name="MMCOA_PresentationType">
    <vt:lpwstr>Classic</vt:lpwstr>
  </property>
  <property fmtid="{D5CDD505-2E9C-101B-9397-08002B2CF9AE}" pid="6" name="MMCOA_SlideStyle">
    <vt:lpwstr>SmallWedge</vt:lpwstr>
  </property>
  <property fmtid="{D5CDD505-2E9C-101B-9397-08002B2CF9AE}" pid="7" name="MMCOA_PaletteName">
    <vt:lpwstr>Sapphire</vt:lpwstr>
  </property>
  <property fmtid="{D5CDD505-2E9C-101B-9397-08002B2CF9AE}" pid="8" name="MMCOA_PaletteNumber">
    <vt:lpwstr>0</vt:lpwstr>
  </property>
  <property fmtid="{D5CDD505-2E9C-101B-9397-08002B2CF9AE}" pid="9" name="MMCOA_Source">
    <vt:lpwstr>1</vt:lpwstr>
  </property>
</Properties>
</file>