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79"/>
    <p:restoredTop sz="94674"/>
  </p:normalViewPr>
  <p:slideViewPr>
    <p:cSldViewPr snapToGrid="0" snapToObjects="1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66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23435"/>
            <a:ext cx="7886700" cy="333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0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 txBox="1">
            <a:spLocks/>
          </p:cNvSpPr>
          <p:nvPr/>
        </p:nvSpPr>
        <p:spPr>
          <a:xfrm>
            <a:off x="628650" y="3218784"/>
            <a:ext cx="7886700" cy="337257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Cyber (mention competing session covering?)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Cannabis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Hemp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Sports Injury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Sexual Abuse </a:t>
            </a:r>
          </a:p>
          <a:p>
            <a:pPr lvl="1"/>
            <a:r>
              <a:rPr lang="en-US" sz="2800" dirty="0">
                <a:latin typeface="Arial" charset="0"/>
                <a:ea typeface="Arial" charset="0"/>
                <a:cs typeface="Arial" charset="0"/>
              </a:rPr>
              <a:t>MI State ramifications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28650" y="1963898"/>
            <a:ext cx="7886700" cy="578151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accent1">
                    <a:lumMod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Emerging Risks by Industry and the Role of the Captive</a:t>
            </a:r>
          </a:p>
        </p:txBody>
      </p:sp>
    </p:spTree>
    <p:extLst>
      <p:ext uri="{BB962C8B-B14F-4D97-AF65-F5344CB8AC3E}">
        <p14:creationId xmlns:p14="http://schemas.microsoft.com/office/powerpoint/2010/main" val="191349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 txBox="1">
            <a:spLocks/>
          </p:cNvSpPr>
          <p:nvPr/>
        </p:nvSpPr>
        <p:spPr>
          <a:xfrm>
            <a:off x="628650" y="3218784"/>
            <a:ext cx="7886700" cy="337257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Climate Change</a:t>
            </a:r>
          </a:p>
          <a:p>
            <a:pPr lvl="1"/>
            <a:r>
              <a:rPr lang="en-US" sz="2800" dirty="0">
                <a:latin typeface="Arial" charset="0"/>
                <a:ea typeface="Arial" charset="0"/>
                <a:cs typeface="Arial" charset="0"/>
              </a:rPr>
              <a:t>Crops</a:t>
            </a:r>
          </a:p>
          <a:p>
            <a:pPr lvl="1"/>
            <a:r>
              <a:rPr lang="en-US" sz="2800" dirty="0">
                <a:latin typeface="Arial" charset="0"/>
                <a:ea typeface="Arial" charset="0"/>
                <a:cs typeface="Arial" charset="0"/>
              </a:rPr>
              <a:t>Coastal </a:t>
            </a:r>
          </a:p>
          <a:p>
            <a:pPr lvl="1"/>
            <a:r>
              <a:rPr lang="en-US" sz="2800" dirty="0">
                <a:latin typeface="Arial" charset="0"/>
                <a:ea typeface="Arial" charset="0"/>
                <a:cs typeface="Arial" charset="0"/>
              </a:rPr>
              <a:t>Flood</a:t>
            </a:r>
          </a:p>
          <a:p>
            <a:pPr lvl="1"/>
            <a:r>
              <a:rPr lang="en-US" sz="2800" dirty="0">
                <a:latin typeface="Arial" charset="0"/>
                <a:ea typeface="Arial" charset="0"/>
                <a:cs typeface="Arial" charset="0"/>
              </a:rPr>
              <a:t>Wind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Brexit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Driverless Cars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Virtual Reality</a:t>
            </a: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457200" lvl="1" indent="0">
              <a:buNone/>
            </a:pPr>
            <a:endParaRPr lang="en-US" sz="2800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28650" y="1963898"/>
            <a:ext cx="7886700" cy="578151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accent1">
                    <a:lumMod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Emerging Risks by Industry and the Role of the Captive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8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 txBox="1">
            <a:spLocks/>
          </p:cNvSpPr>
          <p:nvPr/>
        </p:nvSpPr>
        <p:spPr>
          <a:xfrm>
            <a:off x="628650" y="3218784"/>
            <a:ext cx="7886700" cy="337257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CT Crumbling Foundations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Predictive Data Analytics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Fraud Detection Models</a:t>
            </a:r>
          </a:p>
          <a:p>
            <a:r>
              <a:rPr lang="en-US" dirty="0" err="1">
                <a:latin typeface="Arial" charset="0"/>
                <a:ea typeface="Arial" charset="0"/>
                <a:cs typeface="Arial" charset="0"/>
              </a:rPr>
              <a:t>InsureTech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457200" lvl="1" indent="0">
              <a:buNone/>
            </a:pPr>
            <a:endParaRPr lang="en-US" sz="2800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28650" y="1963898"/>
            <a:ext cx="7886700" cy="578151"/>
          </a:xfrm>
          <a:prstGeom prst="rect">
            <a:avLst/>
          </a:prstGeom>
          <a:ln>
            <a:noFill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accent1">
                    <a:lumMod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Emerging Risks by Industry and the Role of the Captive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823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IA_REV-standard" id="{2AC94FE6-2517-0246-AFE7-5F45BCAA557B}" vid="{E257C8C1-C88A-5D4D-913A-557BC3CF74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CCIA_REV-standard</Template>
  <TotalTime>36</TotalTime>
  <Words>67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Black</vt:lpstr>
      <vt:lpstr>Rockwell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DiCenso</dc:creator>
  <cp:lastModifiedBy>Patricia Henderson</cp:lastModifiedBy>
  <cp:revision>4</cp:revision>
  <dcterms:created xsi:type="dcterms:W3CDTF">2019-04-01T15:09:27Z</dcterms:created>
  <dcterms:modified xsi:type="dcterms:W3CDTF">2019-04-08T15:46:15Z</dcterms:modified>
</cp:coreProperties>
</file>